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5"/>
  </p:notesMasterIdLst>
  <p:sldIdLst>
    <p:sldId id="256" r:id="rId2"/>
    <p:sldId id="312" r:id="rId3"/>
    <p:sldId id="294" r:id="rId4"/>
    <p:sldId id="361" r:id="rId5"/>
    <p:sldId id="347" r:id="rId6"/>
    <p:sldId id="345" r:id="rId7"/>
    <p:sldId id="381" r:id="rId8"/>
    <p:sldId id="275" r:id="rId9"/>
    <p:sldId id="386" r:id="rId10"/>
    <p:sldId id="362" r:id="rId11"/>
    <p:sldId id="363" r:id="rId12"/>
    <p:sldId id="365" r:id="rId13"/>
    <p:sldId id="366" r:id="rId14"/>
    <p:sldId id="367" r:id="rId15"/>
    <p:sldId id="368" r:id="rId16"/>
    <p:sldId id="369" r:id="rId17"/>
    <p:sldId id="364" r:id="rId18"/>
    <p:sldId id="372" r:id="rId19"/>
    <p:sldId id="371" r:id="rId20"/>
    <p:sldId id="373" r:id="rId21"/>
    <p:sldId id="374" r:id="rId22"/>
    <p:sldId id="370" r:id="rId23"/>
    <p:sldId id="376" r:id="rId24"/>
    <p:sldId id="377" r:id="rId25"/>
    <p:sldId id="378" r:id="rId26"/>
    <p:sldId id="379" r:id="rId27"/>
    <p:sldId id="380" r:id="rId28"/>
    <p:sldId id="384" r:id="rId29"/>
    <p:sldId id="385" r:id="rId30"/>
    <p:sldId id="354" r:id="rId31"/>
    <p:sldId id="338" r:id="rId32"/>
    <p:sldId id="356" r:id="rId33"/>
    <p:sldId id="287" r:id="rId34"/>
  </p:sldIdLst>
  <p:sldSz cx="12192000" cy="6858000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libri Light" panose="020F0302020204030204" pitchFamily="34" charset="0"/>
      <p:regular r:id="rId40"/>
      <p:italic r:id="rId41"/>
    </p:embeddedFont>
    <p:embeddedFont>
      <p:font typeface="Gabriola" panose="04040605051002020D02" pitchFamily="82" charset="0"/>
      <p:regular r:id="rId42"/>
    </p:embeddedFont>
    <p:embeddedFont>
      <p:font typeface="TH Sarabun New" panose="020B0500040200020003" pitchFamily="34" charset="-34"/>
      <p:regular r:id="rId43"/>
      <p:bold r:id="rId44"/>
      <p:italic r:id="rId45"/>
      <p:bold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2E75B6"/>
    <a:srgbClr val="FF5050"/>
    <a:srgbClr val="F49934"/>
    <a:srgbClr val="E6E6E6"/>
    <a:srgbClr val="B4C7E7"/>
    <a:srgbClr val="EEEEEE"/>
    <a:srgbClr val="A6A6A6"/>
    <a:srgbClr val="0C0C0C"/>
    <a:srgbClr val="F3F6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3640" autoAdjust="0"/>
  </p:normalViewPr>
  <p:slideViewPr>
    <p:cSldViewPr snapToGrid="0">
      <p:cViewPr varScale="1">
        <p:scale>
          <a:sx n="80" d="100"/>
          <a:sy n="80" d="100"/>
        </p:scale>
        <p:origin x="619" y="7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62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F4B759-9383-405E-8C91-DF3236033256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BC591-DBB6-4264-82DC-E5B887E00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800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BC591-DBB6-4264-82DC-E5B887E004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80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BC591-DBB6-4264-82DC-E5B887E004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456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BC591-DBB6-4264-82DC-E5B887E004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524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BC591-DBB6-4264-82DC-E5B887E004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51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BC591-DBB6-4264-82DC-E5B887E004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212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BC591-DBB6-4264-82DC-E5B887E0049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750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099B1-0F1D-4597-9AF8-1729E5083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BCA154-3D3D-4B89-B311-B580EF5BE1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9D3F0-C583-4551-8D57-71CC76AFD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B55DA-4B47-4C22-B9CF-F93C44642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D25CD-2CC5-4A15-B1A5-78CFB436F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677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1704B-78C4-4820-80AF-839C10F7B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F9134-82AF-4121-B57C-97487A7AD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44AD6-F9BE-45C7-8504-ACB0E04DF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BE04A-F4E8-4E66-A4F6-4951E961D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EB607-C3FD-4D72-9736-A4E44285D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46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C5FD5F-8948-4461-B954-42DDBF0671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0D8CE-8808-4233-9510-900F14DB61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5AE73-C271-41C1-8260-9318FA2AF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64739-4761-492B-8AE7-8CF57CE91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19BA2-E0B7-40E7-A5B8-65B781CD9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131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82A91-BE7B-4405-BEDF-FD01699D1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0661E-B726-47CE-8A33-0A671FDB8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120BC-D88B-4584-9B06-3327B96E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51AE8-6776-41C2-9C80-9CDE661CB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96946-1DC9-44F2-AD8B-C965DBEEB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813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D79EC-F08D-42E3-B0F2-7F0379447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F82553-B957-47FB-A25F-CF98337D7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F26B7-2637-4E6D-BC2C-60EFF6A51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B32EE-0603-4325-A454-7FF5D1452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92BB4-F0BA-4428-86E5-831271B31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136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132B2-FF2C-4B3B-BA85-112C12A5C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FD926-2EE5-4AE4-898E-1B741608FC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4DAE11-E321-4D65-8CF8-9EA816A88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67861A-1DB6-4B85-9EAF-47F71C64B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48707-B73A-44D1-812E-A5297AE1A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89BFDF-27D7-42E9-932D-ABDD6D2A8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486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EB9CA-1A27-49B2-A855-2453C6540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F0FF5-26BD-4034-8719-66369B2E4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EA560F-7458-462F-9FB0-C03C15691B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BEC843-215A-4973-A551-989CA27EFF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2E788B-3636-4E4C-B043-42B02CCC6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EB5F2E-4AD5-469F-A5C6-D59EC9F14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53C973-F381-46E3-9CDF-27B57208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10DA64-697A-450A-A9D0-C2898C1C9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02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0E6E3-14B4-447F-804B-7CAEE8F5C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0F8AD0-52FC-4B9F-AD6D-D322F81CF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FCC12D-36BD-4337-AE1C-3447F9C62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F5C85E-457C-4057-B49B-5CB694FF4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472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5C794A-B5A2-4D0C-BA8E-9DC7E79C3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A722B7-2335-4003-9748-3B30C3BFD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E997A-8CB0-47CE-A8ED-6FA35488C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132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EDD10-4B26-43E7-AE02-14CBA5EF8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2B159-CCAD-4AF8-B5AE-0B1A4027C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EB7D87-67E6-48B3-8BE5-7877598CA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0ED128-4538-4861-BB1E-0DBFB6A9D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6EB657-847D-408D-839A-7699E6265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46D3D6-E284-4E1F-8E8C-8B733D117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25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982C7-9C84-45D1-8F14-93450339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274143-C302-42BC-9466-161C3D5B94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709232-A080-4ED9-93EA-29D7349BB3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AD6AE5-4191-479A-BF3B-038B5BC06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DEC04C-C1C8-4962-9322-0B91532D1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823ACD-720D-48D4-9CE0-38F544F94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985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D0D462-E29C-4E8E-B02C-FB81AACA3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3AFF2-BB5A-49E8-8FA5-C924F0A3D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C6201-7FAC-437A-A6F6-C7A78FF0A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29162-CF33-4764-8CD6-FA46D76A8CE1}" type="datetimeFigureOut">
              <a:rPr lang="en-US" smtClean="0"/>
              <a:t>7/7/2019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00E18-E6A5-4069-9349-F5A3FD5A36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74AC5-5E74-4DFF-8CB2-B16D1797B1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CAFB1-34BC-440E-B237-577C7E2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609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rapezoid 75">
            <a:extLst>
              <a:ext uri="{FF2B5EF4-FFF2-40B4-BE49-F238E27FC236}">
                <a16:creationId xmlns:a16="http://schemas.microsoft.com/office/drawing/2014/main" id="{28E4AD56-6929-42B3-8FAC-2DC9CECE7996}"/>
              </a:ext>
            </a:extLst>
          </p:cNvPr>
          <p:cNvSpPr/>
          <p:nvPr/>
        </p:nvSpPr>
        <p:spPr>
          <a:xfrm rot="10800000">
            <a:off x="2987040" y="3281679"/>
            <a:ext cx="6167120" cy="3576320"/>
          </a:xfrm>
          <a:prstGeom prst="trapezoid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15A24DF-64D6-4564-B917-631DBFB429E1}"/>
              </a:ext>
            </a:extLst>
          </p:cNvPr>
          <p:cNvGrpSpPr/>
          <p:nvPr/>
        </p:nvGrpSpPr>
        <p:grpSpPr>
          <a:xfrm>
            <a:off x="0" y="186353"/>
            <a:ext cx="12192000" cy="3785616"/>
            <a:chOff x="0" y="1527473"/>
            <a:chExt cx="12192000" cy="3785616"/>
          </a:xfrm>
        </p:grpSpPr>
        <p:sp>
          <p:nvSpPr>
            <p:cNvPr id="45" name="Trapezoid 44">
              <a:extLst>
                <a:ext uri="{FF2B5EF4-FFF2-40B4-BE49-F238E27FC236}">
                  <a16:creationId xmlns:a16="http://schemas.microsoft.com/office/drawing/2014/main" id="{8F5DCECB-945B-441C-87EB-BCD3307360B3}"/>
                </a:ext>
              </a:extLst>
            </p:cNvPr>
            <p:cNvSpPr/>
            <p:nvPr/>
          </p:nvSpPr>
          <p:spPr>
            <a:xfrm rot="5400000">
              <a:off x="231140" y="1331893"/>
              <a:ext cx="3723640" cy="4185920"/>
            </a:xfrm>
            <a:prstGeom prst="trapezoid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rapezoid 45">
              <a:extLst>
                <a:ext uri="{FF2B5EF4-FFF2-40B4-BE49-F238E27FC236}">
                  <a16:creationId xmlns:a16="http://schemas.microsoft.com/office/drawing/2014/main" id="{8741B122-C0D4-4730-9C75-1A02958F589B}"/>
                </a:ext>
              </a:extLst>
            </p:cNvPr>
            <p:cNvSpPr/>
            <p:nvPr/>
          </p:nvSpPr>
          <p:spPr>
            <a:xfrm rot="5400000" flipV="1">
              <a:off x="8206232" y="1327321"/>
              <a:ext cx="3785616" cy="4185920"/>
            </a:xfrm>
            <a:prstGeom prst="trapezoid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C1DD38C-60CF-49C2-8F01-DDF865D20962}"/>
                </a:ext>
              </a:extLst>
            </p:cNvPr>
            <p:cNvSpPr/>
            <p:nvPr/>
          </p:nvSpPr>
          <p:spPr>
            <a:xfrm>
              <a:off x="2936240" y="2269153"/>
              <a:ext cx="6250432" cy="2367280"/>
            </a:xfrm>
            <a:prstGeom prst="rect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ight Triangle 47">
              <a:extLst>
                <a:ext uri="{FF2B5EF4-FFF2-40B4-BE49-F238E27FC236}">
                  <a16:creationId xmlns:a16="http://schemas.microsoft.com/office/drawing/2014/main" id="{D97BDEC2-6FFA-4643-B9C1-D0F7C5850F1C}"/>
                </a:ext>
              </a:extLst>
            </p:cNvPr>
            <p:cNvSpPr/>
            <p:nvPr/>
          </p:nvSpPr>
          <p:spPr>
            <a:xfrm rot="11548702">
              <a:off x="1175385" y="2052618"/>
              <a:ext cx="1838960" cy="1483360"/>
            </a:xfrm>
            <a:prstGeom prst="rtTriangl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ight Triangle 48">
              <a:extLst>
                <a:ext uri="{FF2B5EF4-FFF2-40B4-BE49-F238E27FC236}">
                  <a16:creationId xmlns:a16="http://schemas.microsoft.com/office/drawing/2014/main" id="{3188368C-4C27-45FB-86E9-CC482B403584}"/>
                </a:ext>
              </a:extLst>
            </p:cNvPr>
            <p:cNvSpPr/>
            <p:nvPr/>
          </p:nvSpPr>
          <p:spPr>
            <a:xfrm rot="10005809" flipH="1">
              <a:off x="9053222" y="2035968"/>
              <a:ext cx="1899853" cy="1483360"/>
            </a:xfrm>
            <a:custGeom>
              <a:avLst/>
              <a:gdLst>
                <a:gd name="connsiteX0" fmla="*/ 0 w 1899671"/>
                <a:gd name="connsiteY0" fmla="*/ 1483360 h 1483360"/>
                <a:gd name="connsiteX1" fmla="*/ 0 w 1899671"/>
                <a:gd name="connsiteY1" fmla="*/ 0 h 1483360"/>
                <a:gd name="connsiteX2" fmla="*/ 1899671 w 1899671"/>
                <a:gd name="connsiteY2" fmla="*/ 1483360 h 1483360"/>
                <a:gd name="connsiteX3" fmla="*/ 0 w 1899671"/>
                <a:gd name="connsiteY3" fmla="*/ 1483360 h 1483360"/>
                <a:gd name="connsiteX0" fmla="*/ 0 w 1900580"/>
                <a:gd name="connsiteY0" fmla="*/ 1483360 h 1483360"/>
                <a:gd name="connsiteX1" fmla="*/ 0 w 1900580"/>
                <a:gd name="connsiteY1" fmla="*/ 0 h 1483360"/>
                <a:gd name="connsiteX2" fmla="*/ 1900580 w 1900580"/>
                <a:gd name="connsiteY2" fmla="*/ 1473361 h 1483360"/>
                <a:gd name="connsiteX3" fmla="*/ 0 w 1900580"/>
                <a:gd name="connsiteY3" fmla="*/ 1483360 h 1483360"/>
                <a:gd name="connsiteX0" fmla="*/ 0 w 1899853"/>
                <a:gd name="connsiteY0" fmla="*/ 1483360 h 1483360"/>
                <a:gd name="connsiteX1" fmla="*/ 0 w 1899853"/>
                <a:gd name="connsiteY1" fmla="*/ 0 h 1483360"/>
                <a:gd name="connsiteX2" fmla="*/ 1899853 w 1899853"/>
                <a:gd name="connsiteY2" fmla="*/ 1470271 h 1483360"/>
                <a:gd name="connsiteX3" fmla="*/ 0 w 1899853"/>
                <a:gd name="connsiteY3" fmla="*/ 1483360 h 14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9853" h="1483360">
                  <a:moveTo>
                    <a:pt x="0" y="1483360"/>
                  </a:moveTo>
                  <a:lnTo>
                    <a:pt x="0" y="0"/>
                  </a:lnTo>
                  <a:lnTo>
                    <a:pt x="1899853" y="1470271"/>
                  </a:lnTo>
                  <a:lnTo>
                    <a:pt x="0" y="148336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ight Triangle 50">
              <a:extLst>
                <a:ext uri="{FF2B5EF4-FFF2-40B4-BE49-F238E27FC236}">
                  <a16:creationId xmlns:a16="http://schemas.microsoft.com/office/drawing/2014/main" id="{2D3976D3-8F93-4FB8-AFB1-6341E1022187}"/>
                </a:ext>
              </a:extLst>
            </p:cNvPr>
            <p:cNvSpPr/>
            <p:nvPr/>
          </p:nvSpPr>
          <p:spPr>
            <a:xfrm rot="20850864" flipH="1">
              <a:off x="8269064" y="2338932"/>
              <a:ext cx="826614" cy="1485419"/>
            </a:xfrm>
            <a:custGeom>
              <a:avLst/>
              <a:gdLst>
                <a:gd name="connsiteX0" fmla="*/ 0 w 1899671"/>
                <a:gd name="connsiteY0" fmla="*/ 1483360 h 1483360"/>
                <a:gd name="connsiteX1" fmla="*/ 0 w 1899671"/>
                <a:gd name="connsiteY1" fmla="*/ 0 h 1483360"/>
                <a:gd name="connsiteX2" fmla="*/ 1899671 w 1899671"/>
                <a:gd name="connsiteY2" fmla="*/ 1483360 h 1483360"/>
                <a:gd name="connsiteX3" fmla="*/ 0 w 1899671"/>
                <a:gd name="connsiteY3" fmla="*/ 1483360 h 1483360"/>
                <a:gd name="connsiteX0" fmla="*/ 0 w 1908970"/>
                <a:gd name="connsiteY0" fmla="*/ 1485419 h 1485419"/>
                <a:gd name="connsiteX1" fmla="*/ 9299 w 1908970"/>
                <a:gd name="connsiteY1" fmla="*/ 0 h 1485419"/>
                <a:gd name="connsiteX2" fmla="*/ 1908970 w 1908970"/>
                <a:gd name="connsiteY2" fmla="*/ 1483360 h 1485419"/>
                <a:gd name="connsiteX3" fmla="*/ 0 w 1908970"/>
                <a:gd name="connsiteY3" fmla="*/ 1485419 h 1485419"/>
                <a:gd name="connsiteX0" fmla="*/ 0 w 826614"/>
                <a:gd name="connsiteY0" fmla="*/ 1485419 h 1485419"/>
                <a:gd name="connsiteX1" fmla="*/ 9299 w 826614"/>
                <a:gd name="connsiteY1" fmla="*/ 0 h 1485419"/>
                <a:gd name="connsiteX2" fmla="*/ 826614 w 826614"/>
                <a:gd name="connsiteY2" fmla="*/ 1001105 h 1485419"/>
                <a:gd name="connsiteX3" fmla="*/ 0 w 826614"/>
                <a:gd name="connsiteY3" fmla="*/ 1485419 h 1485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6614" h="1485419">
                  <a:moveTo>
                    <a:pt x="0" y="1485419"/>
                  </a:moveTo>
                  <a:cubicBezTo>
                    <a:pt x="3100" y="990279"/>
                    <a:pt x="6199" y="495140"/>
                    <a:pt x="9299" y="0"/>
                  </a:cubicBezTo>
                  <a:lnTo>
                    <a:pt x="826614" y="1001105"/>
                  </a:lnTo>
                  <a:lnTo>
                    <a:pt x="0" y="1485419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ight Triangle 59">
              <a:extLst>
                <a:ext uri="{FF2B5EF4-FFF2-40B4-BE49-F238E27FC236}">
                  <a16:creationId xmlns:a16="http://schemas.microsoft.com/office/drawing/2014/main" id="{F4218B0B-FFF7-45E3-84B2-3F2148362AFE}"/>
                </a:ext>
              </a:extLst>
            </p:cNvPr>
            <p:cNvSpPr/>
            <p:nvPr/>
          </p:nvSpPr>
          <p:spPr>
            <a:xfrm rot="20894409" flipH="1">
              <a:off x="1739420" y="3822958"/>
              <a:ext cx="1196067" cy="936104"/>
            </a:xfrm>
            <a:custGeom>
              <a:avLst/>
              <a:gdLst>
                <a:gd name="connsiteX0" fmla="*/ 0 w 1176377"/>
                <a:gd name="connsiteY0" fmla="*/ 966148 h 966148"/>
                <a:gd name="connsiteX1" fmla="*/ 0 w 1176377"/>
                <a:gd name="connsiteY1" fmla="*/ 0 h 966148"/>
                <a:gd name="connsiteX2" fmla="*/ 1176377 w 1176377"/>
                <a:gd name="connsiteY2" fmla="*/ 966148 h 966148"/>
                <a:gd name="connsiteX3" fmla="*/ 0 w 1176377"/>
                <a:gd name="connsiteY3" fmla="*/ 966148 h 966148"/>
                <a:gd name="connsiteX0" fmla="*/ 19690 w 1196067"/>
                <a:gd name="connsiteY0" fmla="*/ 936104 h 936104"/>
                <a:gd name="connsiteX1" fmla="*/ 0 w 1196067"/>
                <a:gd name="connsiteY1" fmla="*/ 0 h 936104"/>
                <a:gd name="connsiteX2" fmla="*/ 1196067 w 1196067"/>
                <a:gd name="connsiteY2" fmla="*/ 936104 h 936104"/>
                <a:gd name="connsiteX3" fmla="*/ 19690 w 1196067"/>
                <a:gd name="connsiteY3" fmla="*/ 936104 h 93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6067" h="936104">
                  <a:moveTo>
                    <a:pt x="19690" y="936104"/>
                  </a:moveTo>
                  <a:lnTo>
                    <a:pt x="0" y="0"/>
                  </a:lnTo>
                  <a:lnTo>
                    <a:pt x="1196067" y="936104"/>
                  </a:lnTo>
                  <a:lnTo>
                    <a:pt x="19690" y="93610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Right Triangle 60">
              <a:extLst>
                <a:ext uri="{FF2B5EF4-FFF2-40B4-BE49-F238E27FC236}">
                  <a16:creationId xmlns:a16="http://schemas.microsoft.com/office/drawing/2014/main" id="{01828AEE-DF46-4FE9-AE94-D108F0CC4095}"/>
                </a:ext>
              </a:extLst>
            </p:cNvPr>
            <p:cNvSpPr/>
            <p:nvPr/>
          </p:nvSpPr>
          <p:spPr>
            <a:xfrm rot="705591">
              <a:off x="9147967" y="3830263"/>
              <a:ext cx="1254089" cy="930511"/>
            </a:xfrm>
            <a:custGeom>
              <a:avLst/>
              <a:gdLst>
                <a:gd name="connsiteX0" fmla="*/ 0 w 1176377"/>
                <a:gd name="connsiteY0" fmla="*/ 966148 h 966148"/>
                <a:gd name="connsiteX1" fmla="*/ 0 w 1176377"/>
                <a:gd name="connsiteY1" fmla="*/ 0 h 966148"/>
                <a:gd name="connsiteX2" fmla="*/ 1176377 w 1176377"/>
                <a:gd name="connsiteY2" fmla="*/ 966148 h 966148"/>
                <a:gd name="connsiteX3" fmla="*/ 0 w 1176377"/>
                <a:gd name="connsiteY3" fmla="*/ 966148 h 966148"/>
                <a:gd name="connsiteX0" fmla="*/ 77712 w 1254089"/>
                <a:gd name="connsiteY0" fmla="*/ 930511 h 930511"/>
                <a:gd name="connsiteX1" fmla="*/ 0 w 1254089"/>
                <a:gd name="connsiteY1" fmla="*/ 0 h 930511"/>
                <a:gd name="connsiteX2" fmla="*/ 1254089 w 1254089"/>
                <a:gd name="connsiteY2" fmla="*/ 930511 h 930511"/>
                <a:gd name="connsiteX3" fmla="*/ 77712 w 1254089"/>
                <a:gd name="connsiteY3" fmla="*/ 930511 h 93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4089" h="930511">
                  <a:moveTo>
                    <a:pt x="77712" y="930511"/>
                  </a:moveTo>
                  <a:lnTo>
                    <a:pt x="0" y="0"/>
                  </a:lnTo>
                  <a:lnTo>
                    <a:pt x="1254089" y="930511"/>
                  </a:lnTo>
                  <a:lnTo>
                    <a:pt x="77712" y="93051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5E0988D8-5A98-4190-8F1D-696836EB3266}"/>
              </a:ext>
            </a:extLst>
          </p:cNvPr>
          <p:cNvSpPr/>
          <p:nvPr/>
        </p:nvSpPr>
        <p:spPr>
          <a:xfrm>
            <a:off x="3331489" y="1130172"/>
            <a:ext cx="5512714" cy="193899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Gabriola" panose="04040605051002020D02" pitchFamily="82" charset="0"/>
                <a:ea typeface="SimSun-ExtB" panose="02010609060101010101" pitchFamily="49" charset="-122"/>
                <a:cs typeface="TH Sarabun New" panose="020B0500040200020003" pitchFamily="34" charset="-34"/>
              </a:rPr>
              <a:t>Software for detecting and converting</a:t>
            </a:r>
          </a:p>
          <a:p>
            <a:pPr algn="ctr"/>
            <a:r>
              <a:rPr lang="en-US" sz="4000" dirty="0">
                <a:latin typeface="Gabriola" panose="04040605051002020D02" pitchFamily="82" charset="0"/>
                <a:ea typeface="SimSun-ExtB" panose="02010609060101010101" pitchFamily="49" charset="-122"/>
                <a:cs typeface="TH Sarabun New" panose="020B0500040200020003" pitchFamily="34" charset="-34"/>
              </a:rPr>
              <a:t>order to digital information</a:t>
            </a:r>
            <a:endParaRPr lang="en-US" sz="2400" dirty="0">
              <a:latin typeface="Gabriola" panose="04040605051002020D02" pitchFamily="82" charset="0"/>
              <a:ea typeface="SimSun-ExtB" panose="02010609060101010101" pitchFamily="49" charset="-122"/>
              <a:cs typeface="TH Sarabun New" panose="020B0500040200020003" pitchFamily="34" charset="-3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D6AE84F-1BCB-4423-850B-E488F8402DCA}"/>
              </a:ext>
            </a:extLst>
          </p:cNvPr>
          <p:cNvGrpSpPr/>
          <p:nvPr/>
        </p:nvGrpSpPr>
        <p:grpSpPr>
          <a:xfrm>
            <a:off x="4211133" y="3792758"/>
            <a:ext cx="3995583" cy="1660003"/>
            <a:chOff x="4450350" y="3540676"/>
            <a:chExt cx="3995583" cy="1660003"/>
          </a:xfrm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1133F18B-A3AB-48A4-8BD5-0A908265D630}"/>
                </a:ext>
              </a:extLst>
            </p:cNvPr>
            <p:cNvSpPr/>
            <p:nvPr/>
          </p:nvSpPr>
          <p:spPr>
            <a:xfrm>
              <a:off x="4591993" y="3540676"/>
              <a:ext cx="385394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 err="1">
                  <a:solidFill>
                    <a:schemeClr val="bg1"/>
                  </a:solidFill>
                  <a:latin typeface="Gabriola" panose="04040605051002020D02" pitchFamily="82" charset="0"/>
                </a:rPr>
                <a:t>Chantapat</a:t>
              </a:r>
              <a:r>
                <a:rPr lang="en-US" sz="3200" dirty="0">
                  <a:solidFill>
                    <a:schemeClr val="bg1"/>
                  </a:solidFill>
                  <a:latin typeface="Gabriola" panose="04040605051002020D02" pitchFamily="82" charset="0"/>
                </a:rPr>
                <a:t>	</a:t>
              </a:r>
              <a:r>
                <a:rPr lang="en-US" sz="3200" dirty="0" err="1">
                  <a:solidFill>
                    <a:schemeClr val="bg1"/>
                  </a:solidFill>
                  <a:latin typeface="Gabriola" panose="04040605051002020D02" pitchFamily="82" charset="0"/>
                </a:rPr>
                <a:t>Sopontanasiri</a:t>
              </a:r>
              <a:r>
                <a:rPr lang="en-US" sz="3200" dirty="0">
                  <a:solidFill>
                    <a:schemeClr val="bg1"/>
                  </a:solidFill>
                  <a:latin typeface="Gabriola" panose="04040605051002020D02" pitchFamily="82" charset="0"/>
                </a:rPr>
                <a:t> 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C1C60F8-2430-4A3D-8A09-787119C68E88}"/>
                </a:ext>
              </a:extLst>
            </p:cNvPr>
            <p:cNvSpPr/>
            <p:nvPr/>
          </p:nvSpPr>
          <p:spPr>
            <a:xfrm>
              <a:off x="4450350" y="4462720"/>
              <a:ext cx="3769733" cy="7379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3200" dirty="0">
                  <a:solidFill>
                    <a:schemeClr val="bg1"/>
                  </a:solidFill>
                  <a:latin typeface="Gabriola" panose="04040605051002020D02" pitchFamily="82" charset="0"/>
                </a:rPr>
                <a:t>Teerapon 	</a:t>
              </a:r>
              <a:r>
                <a:rPr lang="en-US" sz="3200" dirty="0" err="1">
                  <a:solidFill>
                    <a:schemeClr val="bg1"/>
                  </a:solidFill>
                  <a:latin typeface="Gabriola" panose="04040605051002020D02" pitchFamily="82" charset="0"/>
                </a:rPr>
                <a:t>Wainiyee</a:t>
              </a:r>
              <a:endParaRPr lang="en-US" sz="3200" dirty="0">
                <a:solidFill>
                  <a:schemeClr val="bg1"/>
                </a:solidFill>
                <a:latin typeface="Gabriola" panose="04040605051002020D02" pitchFamily="82" charset="0"/>
              </a:endParaRPr>
            </a:p>
          </p:txBody>
        </p:sp>
      </p:grpSp>
      <p:pic>
        <p:nvPicPr>
          <p:cNvPr id="37" name="Picture 36">
            <a:extLst>
              <a:ext uri="{FF2B5EF4-FFF2-40B4-BE49-F238E27FC236}">
                <a16:creationId xmlns:a16="http://schemas.microsoft.com/office/drawing/2014/main" id="{02F1808B-DA2F-48D9-8F2B-0F5434503F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679" y="1276146"/>
            <a:ext cx="1802549" cy="180254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AA0B89D-BF13-40BB-BCAA-2E38C9E4A1E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4389" y="1664115"/>
            <a:ext cx="2068870" cy="927745"/>
          </a:xfrm>
          <a:prstGeom prst="rect">
            <a:avLst/>
          </a:prstGeom>
          <a:ln>
            <a:noFill/>
          </a:ln>
        </p:spPr>
      </p:pic>
      <p:sp>
        <p:nvSpPr>
          <p:cNvPr id="62" name="Right Triangle 61">
            <a:extLst>
              <a:ext uri="{FF2B5EF4-FFF2-40B4-BE49-F238E27FC236}">
                <a16:creationId xmlns:a16="http://schemas.microsoft.com/office/drawing/2014/main" id="{A297324A-05A6-4532-B9D4-548DCD53ADDC}"/>
              </a:ext>
            </a:extLst>
          </p:cNvPr>
          <p:cNvSpPr/>
          <p:nvPr/>
        </p:nvSpPr>
        <p:spPr>
          <a:xfrm rot="752291" flipV="1">
            <a:off x="9009655" y="3398663"/>
            <a:ext cx="1204784" cy="988468"/>
          </a:xfrm>
          <a:custGeom>
            <a:avLst/>
            <a:gdLst>
              <a:gd name="connsiteX0" fmla="*/ 0 w 1176377"/>
              <a:gd name="connsiteY0" fmla="*/ 966148 h 966148"/>
              <a:gd name="connsiteX1" fmla="*/ 0 w 1176377"/>
              <a:gd name="connsiteY1" fmla="*/ 0 h 966148"/>
              <a:gd name="connsiteX2" fmla="*/ 1176377 w 1176377"/>
              <a:gd name="connsiteY2" fmla="*/ 966148 h 966148"/>
              <a:gd name="connsiteX3" fmla="*/ 0 w 1176377"/>
              <a:gd name="connsiteY3" fmla="*/ 966148 h 966148"/>
              <a:gd name="connsiteX0" fmla="*/ 0 w 1192905"/>
              <a:gd name="connsiteY0" fmla="*/ 966148 h 976069"/>
              <a:gd name="connsiteX1" fmla="*/ 0 w 1192905"/>
              <a:gd name="connsiteY1" fmla="*/ 0 h 976069"/>
              <a:gd name="connsiteX2" fmla="*/ 1192905 w 1192905"/>
              <a:gd name="connsiteY2" fmla="*/ 976069 h 976069"/>
              <a:gd name="connsiteX3" fmla="*/ 0 w 1192905"/>
              <a:gd name="connsiteY3" fmla="*/ 966148 h 976069"/>
              <a:gd name="connsiteX0" fmla="*/ 0 w 1186705"/>
              <a:gd name="connsiteY0" fmla="*/ 966148 h 982008"/>
              <a:gd name="connsiteX1" fmla="*/ 0 w 1186705"/>
              <a:gd name="connsiteY1" fmla="*/ 0 h 982008"/>
              <a:gd name="connsiteX2" fmla="*/ 1186705 w 1186705"/>
              <a:gd name="connsiteY2" fmla="*/ 982008 h 982008"/>
              <a:gd name="connsiteX3" fmla="*/ 0 w 1186705"/>
              <a:gd name="connsiteY3" fmla="*/ 966148 h 982008"/>
              <a:gd name="connsiteX0" fmla="*/ 18079 w 1204784"/>
              <a:gd name="connsiteY0" fmla="*/ 972608 h 988468"/>
              <a:gd name="connsiteX1" fmla="*/ 0 w 1204784"/>
              <a:gd name="connsiteY1" fmla="*/ 0 h 988468"/>
              <a:gd name="connsiteX2" fmla="*/ 1204784 w 1204784"/>
              <a:gd name="connsiteY2" fmla="*/ 988468 h 988468"/>
              <a:gd name="connsiteX3" fmla="*/ 18079 w 1204784"/>
              <a:gd name="connsiteY3" fmla="*/ 972608 h 988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4784" h="988468">
                <a:moveTo>
                  <a:pt x="18079" y="972608"/>
                </a:moveTo>
                <a:lnTo>
                  <a:pt x="0" y="0"/>
                </a:lnTo>
                <a:lnTo>
                  <a:pt x="1204784" y="988468"/>
                </a:lnTo>
                <a:lnTo>
                  <a:pt x="18079" y="97260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ight Triangle 72">
            <a:extLst>
              <a:ext uri="{FF2B5EF4-FFF2-40B4-BE49-F238E27FC236}">
                <a16:creationId xmlns:a16="http://schemas.microsoft.com/office/drawing/2014/main" id="{8391F5A3-E89C-4920-967F-F6440B949B56}"/>
              </a:ext>
            </a:extLst>
          </p:cNvPr>
          <p:cNvSpPr/>
          <p:nvPr/>
        </p:nvSpPr>
        <p:spPr>
          <a:xfrm rot="20900247" flipH="1" flipV="1">
            <a:off x="1931003" y="3395109"/>
            <a:ext cx="1208065" cy="977552"/>
          </a:xfrm>
          <a:custGeom>
            <a:avLst/>
            <a:gdLst>
              <a:gd name="connsiteX0" fmla="*/ 0 w 1176377"/>
              <a:gd name="connsiteY0" fmla="*/ 966148 h 966148"/>
              <a:gd name="connsiteX1" fmla="*/ 0 w 1176377"/>
              <a:gd name="connsiteY1" fmla="*/ 0 h 966148"/>
              <a:gd name="connsiteX2" fmla="*/ 1176377 w 1176377"/>
              <a:gd name="connsiteY2" fmla="*/ 966148 h 966148"/>
              <a:gd name="connsiteX3" fmla="*/ 0 w 1176377"/>
              <a:gd name="connsiteY3" fmla="*/ 966148 h 966148"/>
              <a:gd name="connsiteX0" fmla="*/ 28873 w 1205250"/>
              <a:gd name="connsiteY0" fmla="*/ 979402 h 979402"/>
              <a:gd name="connsiteX1" fmla="*/ 0 w 1205250"/>
              <a:gd name="connsiteY1" fmla="*/ 0 h 979402"/>
              <a:gd name="connsiteX2" fmla="*/ 1205250 w 1205250"/>
              <a:gd name="connsiteY2" fmla="*/ 979402 h 979402"/>
              <a:gd name="connsiteX3" fmla="*/ 28873 w 1205250"/>
              <a:gd name="connsiteY3" fmla="*/ 979402 h 979402"/>
              <a:gd name="connsiteX0" fmla="*/ 29355 w 1205732"/>
              <a:gd name="connsiteY0" fmla="*/ 977070 h 977070"/>
              <a:gd name="connsiteX1" fmla="*/ 0 w 1205732"/>
              <a:gd name="connsiteY1" fmla="*/ 0 h 977070"/>
              <a:gd name="connsiteX2" fmla="*/ 1205732 w 1205732"/>
              <a:gd name="connsiteY2" fmla="*/ 977070 h 977070"/>
              <a:gd name="connsiteX3" fmla="*/ 29355 w 1205732"/>
              <a:gd name="connsiteY3" fmla="*/ 977070 h 977070"/>
              <a:gd name="connsiteX0" fmla="*/ 31688 w 1208065"/>
              <a:gd name="connsiteY0" fmla="*/ 977552 h 977552"/>
              <a:gd name="connsiteX1" fmla="*/ 0 w 1208065"/>
              <a:gd name="connsiteY1" fmla="*/ 0 h 977552"/>
              <a:gd name="connsiteX2" fmla="*/ 1208065 w 1208065"/>
              <a:gd name="connsiteY2" fmla="*/ 977552 h 977552"/>
              <a:gd name="connsiteX3" fmla="*/ 31688 w 1208065"/>
              <a:gd name="connsiteY3" fmla="*/ 977552 h 977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8065" h="977552">
                <a:moveTo>
                  <a:pt x="31688" y="977552"/>
                </a:moveTo>
                <a:lnTo>
                  <a:pt x="0" y="0"/>
                </a:lnTo>
                <a:lnTo>
                  <a:pt x="1208065" y="977552"/>
                </a:lnTo>
                <a:lnTo>
                  <a:pt x="31688" y="977552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ight Triangle 76">
            <a:extLst>
              <a:ext uri="{FF2B5EF4-FFF2-40B4-BE49-F238E27FC236}">
                <a16:creationId xmlns:a16="http://schemas.microsoft.com/office/drawing/2014/main" id="{7F4E3DCA-9B60-4FCF-BC11-67FEFC9816CB}"/>
              </a:ext>
            </a:extLst>
          </p:cNvPr>
          <p:cNvSpPr/>
          <p:nvPr/>
        </p:nvSpPr>
        <p:spPr>
          <a:xfrm rot="20900247" flipH="1" flipV="1">
            <a:off x="2009296" y="6619530"/>
            <a:ext cx="1844588" cy="432145"/>
          </a:xfrm>
          <a:custGeom>
            <a:avLst/>
            <a:gdLst>
              <a:gd name="connsiteX0" fmla="*/ 0 w 1176377"/>
              <a:gd name="connsiteY0" fmla="*/ 966148 h 966148"/>
              <a:gd name="connsiteX1" fmla="*/ 0 w 1176377"/>
              <a:gd name="connsiteY1" fmla="*/ 0 h 966148"/>
              <a:gd name="connsiteX2" fmla="*/ 1176377 w 1176377"/>
              <a:gd name="connsiteY2" fmla="*/ 966148 h 966148"/>
              <a:gd name="connsiteX3" fmla="*/ 0 w 1176377"/>
              <a:gd name="connsiteY3" fmla="*/ 966148 h 966148"/>
              <a:gd name="connsiteX0" fmla="*/ 0 w 2284221"/>
              <a:gd name="connsiteY0" fmla="*/ 966148 h 966148"/>
              <a:gd name="connsiteX1" fmla="*/ 0 w 2284221"/>
              <a:gd name="connsiteY1" fmla="*/ 0 h 966148"/>
              <a:gd name="connsiteX2" fmla="*/ 2284221 w 2284221"/>
              <a:gd name="connsiteY2" fmla="*/ 323386 h 966148"/>
              <a:gd name="connsiteX3" fmla="*/ 0 w 2284221"/>
              <a:gd name="connsiteY3" fmla="*/ 966148 h 966148"/>
              <a:gd name="connsiteX0" fmla="*/ 777892 w 2284221"/>
              <a:gd name="connsiteY0" fmla="*/ 514635 h 514635"/>
              <a:gd name="connsiteX1" fmla="*/ 0 w 2284221"/>
              <a:gd name="connsiteY1" fmla="*/ 0 h 514635"/>
              <a:gd name="connsiteX2" fmla="*/ 2284221 w 2284221"/>
              <a:gd name="connsiteY2" fmla="*/ 323386 h 514635"/>
              <a:gd name="connsiteX3" fmla="*/ 777892 w 2284221"/>
              <a:gd name="connsiteY3" fmla="*/ 514635 h 514635"/>
              <a:gd name="connsiteX0" fmla="*/ 777892 w 2558322"/>
              <a:gd name="connsiteY0" fmla="*/ 514635 h 514635"/>
              <a:gd name="connsiteX1" fmla="*/ 0 w 2558322"/>
              <a:gd name="connsiteY1" fmla="*/ 0 h 514635"/>
              <a:gd name="connsiteX2" fmla="*/ 2558322 w 2558322"/>
              <a:gd name="connsiteY2" fmla="*/ 465549 h 514635"/>
              <a:gd name="connsiteX3" fmla="*/ 777892 w 2558322"/>
              <a:gd name="connsiteY3" fmla="*/ 514635 h 514635"/>
              <a:gd name="connsiteX0" fmla="*/ 0 w 1780430"/>
              <a:gd name="connsiteY0" fmla="*/ 389971 h 389971"/>
              <a:gd name="connsiteX1" fmla="*/ 52246 w 1780430"/>
              <a:gd name="connsiteY1" fmla="*/ 0 h 389971"/>
              <a:gd name="connsiteX2" fmla="*/ 1780430 w 1780430"/>
              <a:gd name="connsiteY2" fmla="*/ 340885 h 389971"/>
              <a:gd name="connsiteX3" fmla="*/ 0 w 1780430"/>
              <a:gd name="connsiteY3" fmla="*/ 389971 h 389971"/>
              <a:gd name="connsiteX0" fmla="*/ 58154 w 1838584"/>
              <a:gd name="connsiteY0" fmla="*/ 420539 h 420539"/>
              <a:gd name="connsiteX1" fmla="*/ 0 w 1838584"/>
              <a:gd name="connsiteY1" fmla="*/ 0 h 420539"/>
              <a:gd name="connsiteX2" fmla="*/ 1838584 w 1838584"/>
              <a:gd name="connsiteY2" fmla="*/ 371453 h 420539"/>
              <a:gd name="connsiteX3" fmla="*/ 58154 w 1838584"/>
              <a:gd name="connsiteY3" fmla="*/ 420539 h 420539"/>
              <a:gd name="connsiteX0" fmla="*/ 1294 w 1838584"/>
              <a:gd name="connsiteY0" fmla="*/ 432145 h 432145"/>
              <a:gd name="connsiteX1" fmla="*/ 0 w 1838584"/>
              <a:gd name="connsiteY1" fmla="*/ 0 h 432145"/>
              <a:gd name="connsiteX2" fmla="*/ 1838584 w 1838584"/>
              <a:gd name="connsiteY2" fmla="*/ 371453 h 432145"/>
              <a:gd name="connsiteX3" fmla="*/ 1294 w 1838584"/>
              <a:gd name="connsiteY3" fmla="*/ 432145 h 432145"/>
              <a:gd name="connsiteX0" fmla="*/ 1294 w 1844267"/>
              <a:gd name="connsiteY0" fmla="*/ 432145 h 432145"/>
              <a:gd name="connsiteX1" fmla="*/ 0 w 1844267"/>
              <a:gd name="connsiteY1" fmla="*/ 0 h 432145"/>
              <a:gd name="connsiteX2" fmla="*/ 1844267 w 1844267"/>
              <a:gd name="connsiteY2" fmla="*/ 419310 h 432145"/>
              <a:gd name="connsiteX3" fmla="*/ 1294 w 1844267"/>
              <a:gd name="connsiteY3" fmla="*/ 432145 h 432145"/>
              <a:gd name="connsiteX0" fmla="*/ 1294 w 1845808"/>
              <a:gd name="connsiteY0" fmla="*/ 432145 h 432145"/>
              <a:gd name="connsiteX1" fmla="*/ 0 w 1845808"/>
              <a:gd name="connsiteY1" fmla="*/ 0 h 432145"/>
              <a:gd name="connsiteX2" fmla="*/ 1845808 w 1845808"/>
              <a:gd name="connsiteY2" fmla="*/ 411847 h 432145"/>
              <a:gd name="connsiteX3" fmla="*/ 1294 w 1845808"/>
              <a:gd name="connsiteY3" fmla="*/ 432145 h 432145"/>
              <a:gd name="connsiteX0" fmla="*/ 1294 w 1844588"/>
              <a:gd name="connsiteY0" fmla="*/ 432145 h 432145"/>
              <a:gd name="connsiteX1" fmla="*/ 0 w 1844588"/>
              <a:gd name="connsiteY1" fmla="*/ 0 h 432145"/>
              <a:gd name="connsiteX2" fmla="*/ 1844588 w 1844588"/>
              <a:gd name="connsiteY2" fmla="*/ 382418 h 432145"/>
              <a:gd name="connsiteX3" fmla="*/ 1294 w 1844588"/>
              <a:gd name="connsiteY3" fmla="*/ 432145 h 432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44588" h="432145">
                <a:moveTo>
                  <a:pt x="1294" y="432145"/>
                </a:moveTo>
                <a:cubicBezTo>
                  <a:pt x="863" y="288097"/>
                  <a:pt x="431" y="144048"/>
                  <a:pt x="0" y="0"/>
                </a:cubicBezTo>
                <a:lnTo>
                  <a:pt x="1844588" y="382418"/>
                </a:lnTo>
                <a:cubicBezTo>
                  <a:pt x="1229750" y="389184"/>
                  <a:pt x="616132" y="425379"/>
                  <a:pt x="1294" y="432145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Right Triangle 76">
            <a:extLst>
              <a:ext uri="{FF2B5EF4-FFF2-40B4-BE49-F238E27FC236}">
                <a16:creationId xmlns:a16="http://schemas.microsoft.com/office/drawing/2014/main" id="{245F40B2-FFF6-4C6F-BD6D-9D5E500A0A74}"/>
              </a:ext>
            </a:extLst>
          </p:cNvPr>
          <p:cNvSpPr/>
          <p:nvPr/>
        </p:nvSpPr>
        <p:spPr>
          <a:xfrm rot="699753" flipV="1">
            <a:off x="8286082" y="6618295"/>
            <a:ext cx="1849252" cy="432220"/>
          </a:xfrm>
          <a:custGeom>
            <a:avLst/>
            <a:gdLst>
              <a:gd name="connsiteX0" fmla="*/ 0 w 1176377"/>
              <a:gd name="connsiteY0" fmla="*/ 966148 h 966148"/>
              <a:gd name="connsiteX1" fmla="*/ 0 w 1176377"/>
              <a:gd name="connsiteY1" fmla="*/ 0 h 966148"/>
              <a:gd name="connsiteX2" fmla="*/ 1176377 w 1176377"/>
              <a:gd name="connsiteY2" fmla="*/ 966148 h 966148"/>
              <a:gd name="connsiteX3" fmla="*/ 0 w 1176377"/>
              <a:gd name="connsiteY3" fmla="*/ 966148 h 966148"/>
              <a:gd name="connsiteX0" fmla="*/ 0 w 2284221"/>
              <a:gd name="connsiteY0" fmla="*/ 966148 h 966148"/>
              <a:gd name="connsiteX1" fmla="*/ 0 w 2284221"/>
              <a:gd name="connsiteY1" fmla="*/ 0 h 966148"/>
              <a:gd name="connsiteX2" fmla="*/ 2284221 w 2284221"/>
              <a:gd name="connsiteY2" fmla="*/ 323386 h 966148"/>
              <a:gd name="connsiteX3" fmla="*/ 0 w 2284221"/>
              <a:gd name="connsiteY3" fmla="*/ 966148 h 966148"/>
              <a:gd name="connsiteX0" fmla="*/ 777892 w 2284221"/>
              <a:gd name="connsiteY0" fmla="*/ 514635 h 514635"/>
              <a:gd name="connsiteX1" fmla="*/ 0 w 2284221"/>
              <a:gd name="connsiteY1" fmla="*/ 0 h 514635"/>
              <a:gd name="connsiteX2" fmla="*/ 2284221 w 2284221"/>
              <a:gd name="connsiteY2" fmla="*/ 323386 h 514635"/>
              <a:gd name="connsiteX3" fmla="*/ 777892 w 2284221"/>
              <a:gd name="connsiteY3" fmla="*/ 514635 h 514635"/>
              <a:gd name="connsiteX0" fmla="*/ 777892 w 2558322"/>
              <a:gd name="connsiteY0" fmla="*/ 514635 h 514635"/>
              <a:gd name="connsiteX1" fmla="*/ 0 w 2558322"/>
              <a:gd name="connsiteY1" fmla="*/ 0 h 514635"/>
              <a:gd name="connsiteX2" fmla="*/ 2558322 w 2558322"/>
              <a:gd name="connsiteY2" fmla="*/ 465549 h 514635"/>
              <a:gd name="connsiteX3" fmla="*/ 777892 w 2558322"/>
              <a:gd name="connsiteY3" fmla="*/ 514635 h 514635"/>
              <a:gd name="connsiteX0" fmla="*/ 0 w 1780430"/>
              <a:gd name="connsiteY0" fmla="*/ 389971 h 389971"/>
              <a:gd name="connsiteX1" fmla="*/ 52246 w 1780430"/>
              <a:gd name="connsiteY1" fmla="*/ 0 h 389971"/>
              <a:gd name="connsiteX2" fmla="*/ 1780430 w 1780430"/>
              <a:gd name="connsiteY2" fmla="*/ 340885 h 389971"/>
              <a:gd name="connsiteX3" fmla="*/ 0 w 1780430"/>
              <a:gd name="connsiteY3" fmla="*/ 389971 h 389971"/>
              <a:gd name="connsiteX0" fmla="*/ 58154 w 1838584"/>
              <a:gd name="connsiteY0" fmla="*/ 420539 h 420539"/>
              <a:gd name="connsiteX1" fmla="*/ 0 w 1838584"/>
              <a:gd name="connsiteY1" fmla="*/ 0 h 420539"/>
              <a:gd name="connsiteX2" fmla="*/ 1838584 w 1838584"/>
              <a:gd name="connsiteY2" fmla="*/ 371453 h 420539"/>
              <a:gd name="connsiteX3" fmla="*/ 58154 w 1838584"/>
              <a:gd name="connsiteY3" fmla="*/ 420539 h 420539"/>
              <a:gd name="connsiteX0" fmla="*/ 1294 w 1838584"/>
              <a:gd name="connsiteY0" fmla="*/ 432145 h 432145"/>
              <a:gd name="connsiteX1" fmla="*/ 0 w 1838584"/>
              <a:gd name="connsiteY1" fmla="*/ 0 h 432145"/>
              <a:gd name="connsiteX2" fmla="*/ 1838584 w 1838584"/>
              <a:gd name="connsiteY2" fmla="*/ 371453 h 432145"/>
              <a:gd name="connsiteX3" fmla="*/ 1294 w 1838584"/>
              <a:gd name="connsiteY3" fmla="*/ 432145 h 432145"/>
              <a:gd name="connsiteX0" fmla="*/ 1294 w 1844267"/>
              <a:gd name="connsiteY0" fmla="*/ 432145 h 432145"/>
              <a:gd name="connsiteX1" fmla="*/ 0 w 1844267"/>
              <a:gd name="connsiteY1" fmla="*/ 0 h 432145"/>
              <a:gd name="connsiteX2" fmla="*/ 1844267 w 1844267"/>
              <a:gd name="connsiteY2" fmla="*/ 419310 h 432145"/>
              <a:gd name="connsiteX3" fmla="*/ 1294 w 1844267"/>
              <a:gd name="connsiteY3" fmla="*/ 432145 h 432145"/>
              <a:gd name="connsiteX0" fmla="*/ 1294 w 1845808"/>
              <a:gd name="connsiteY0" fmla="*/ 432145 h 432145"/>
              <a:gd name="connsiteX1" fmla="*/ 0 w 1845808"/>
              <a:gd name="connsiteY1" fmla="*/ 0 h 432145"/>
              <a:gd name="connsiteX2" fmla="*/ 1845808 w 1845808"/>
              <a:gd name="connsiteY2" fmla="*/ 411847 h 432145"/>
              <a:gd name="connsiteX3" fmla="*/ 1294 w 1845808"/>
              <a:gd name="connsiteY3" fmla="*/ 432145 h 432145"/>
              <a:gd name="connsiteX0" fmla="*/ 13436 w 1845808"/>
              <a:gd name="connsiteY0" fmla="*/ 432220 h 432220"/>
              <a:gd name="connsiteX1" fmla="*/ 0 w 1845808"/>
              <a:gd name="connsiteY1" fmla="*/ 0 h 432220"/>
              <a:gd name="connsiteX2" fmla="*/ 1845808 w 1845808"/>
              <a:gd name="connsiteY2" fmla="*/ 411847 h 432220"/>
              <a:gd name="connsiteX3" fmla="*/ 13436 w 1845808"/>
              <a:gd name="connsiteY3" fmla="*/ 432220 h 432220"/>
              <a:gd name="connsiteX0" fmla="*/ 13436 w 1850622"/>
              <a:gd name="connsiteY0" fmla="*/ 432220 h 432220"/>
              <a:gd name="connsiteX1" fmla="*/ 0 w 1850622"/>
              <a:gd name="connsiteY1" fmla="*/ 0 h 432220"/>
              <a:gd name="connsiteX2" fmla="*/ 1850622 w 1850622"/>
              <a:gd name="connsiteY2" fmla="*/ 388526 h 432220"/>
              <a:gd name="connsiteX3" fmla="*/ 13436 w 1850622"/>
              <a:gd name="connsiteY3" fmla="*/ 432220 h 432220"/>
              <a:gd name="connsiteX0" fmla="*/ 13436 w 1851103"/>
              <a:gd name="connsiteY0" fmla="*/ 432220 h 432220"/>
              <a:gd name="connsiteX1" fmla="*/ 0 w 1851103"/>
              <a:gd name="connsiteY1" fmla="*/ 0 h 432220"/>
              <a:gd name="connsiteX2" fmla="*/ 1851103 w 1851103"/>
              <a:gd name="connsiteY2" fmla="*/ 386194 h 432220"/>
              <a:gd name="connsiteX3" fmla="*/ 13436 w 1851103"/>
              <a:gd name="connsiteY3" fmla="*/ 432220 h 432220"/>
              <a:gd name="connsiteX0" fmla="*/ 13436 w 1849252"/>
              <a:gd name="connsiteY0" fmla="*/ 432220 h 432220"/>
              <a:gd name="connsiteX1" fmla="*/ 0 w 1849252"/>
              <a:gd name="connsiteY1" fmla="*/ 0 h 432220"/>
              <a:gd name="connsiteX2" fmla="*/ 1849252 w 1849252"/>
              <a:gd name="connsiteY2" fmla="*/ 383381 h 432220"/>
              <a:gd name="connsiteX3" fmla="*/ 13436 w 1849252"/>
              <a:gd name="connsiteY3" fmla="*/ 432220 h 43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49252" h="432220">
                <a:moveTo>
                  <a:pt x="13436" y="432220"/>
                </a:moveTo>
                <a:cubicBezTo>
                  <a:pt x="13005" y="288172"/>
                  <a:pt x="431" y="144048"/>
                  <a:pt x="0" y="0"/>
                </a:cubicBezTo>
                <a:lnTo>
                  <a:pt x="1849252" y="383381"/>
                </a:lnTo>
                <a:lnTo>
                  <a:pt x="13436" y="43222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ight Triangle 78">
            <a:extLst>
              <a:ext uri="{FF2B5EF4-FFF2-40B4-BE49-F238E27FC236}">
                <a16:creationId xmlns:a16="http://schemas.microsoft.com/office/drawing/2014/main" id="{68FC3A47-FBB7-409E-9288-2D66A39BCFC6}"/>
              </a:ext>
            </a:extLst>
          </p:cNvPr>
          <p:cNvSpPr/>
          <p:nvPr/>
        </p:nvSpPr>
        <p:spPr>
          <a:xfrm rot="20884326" flipV="1">
            <a:off x="3081511" y="3140744"/>
            <a:ext cx="1372621" cy="972054"/>
          </a:xfrm>
          <a:custGeom>
            <a:avLst/>
            <a:gdLst>
              <a:gd name="connsiteX0" fmla="*/ 0 w 1176377"/>
              <a:gd name="connsiteY0" fmla="*/ 966148 h 966148"/>
              <a:gd name="connsiteX1" fmla="*/ 0 w 1176377"/>
              <a:gd name="connsiteY1" fmla="*/ 0 h 966148"/>
              <a:gd name="connsiteX2" fmla="*/ 1176377 w 1176377"/>
              <a:gd name="connsiteY2" fmla="*/ 966148 h 966148"/>
              <a:gd name="connsiteX3" fmla="*/ 0 w 1176377"/>
              <a:gd name="connsiteY3" fmla="*/ 966148 h 966148"/>
              <a:gd name="connsiteX0" fmla="*/ 0 w 1373937"/>
              <a:gd name="connsiteY0" fmla="*/ 966148 h 966148"/>
              <a:gd name="connsiteX1" fmla="*/ 0 w 1373937"/>
              <a:gd name="connsiteY1" fmla="*/ 0 h 966148"/>
              <a:gd name="connsiteX2" fmla="*/ 1373937 w 1373937"/>
              <a:gd name="connsiteY2" fmla="*/ 623273 h 966148"/>
              <a:gd name="connsiteX3" fmla="*/ 0 w 1373937"/>
              <a:gd name="connsiteY3" fmla="*/ 966148 h 966148"/>
              <a:gd name="connsiteX0" fmla="*/ 0 w 1380237"/>
              <a:gd name="connsiteY0" fmla="*/ 966148 h 966148"/>
              <a:gd name="connsiteX1" fmla="*/ 0 w 1380237"/>
              <a:gd name="connsiteY1" fmla="*/ 0 h 966148"/>
              <a:gd name="connsiteX2" fmla="*/ 1380237 w 1380237"/>
              <a:gd name="connsiteY2" fmla="*/ 653095 h 966148"/>
              <a:gd name="connsiteX3" fmla="*/ 0 w 1380237"/>
              <a:gd name="connsiteY3" fmla="*/ 966148 h 966148"/>
              <a:gd name="connsiteX0" fmla="*/ 0 w 1363269"/>
              <a:gd name="connsiteY0" fmla="*/ 966148 h 966148"/>
              <a:gd name="connsiteX1" fmla="*/ 0 w 1363269"/>
              <a:gd name="connsiteY1" fmla="*/ 0 h 966148"/>
              <a:gd name="connsiteX2" fmla="*/ 1363269 w 1363269"/>
              <a:gd name="connsiteY2" fmla="*/ 631758 h 966148"/>
              <a:gd name="connsiteX3" fmla="*/ 0 w 1363269"/>
              <a:gd name="connsiteY3" fmla="*/ 966148 h 966148"/>
              <a:gd name="connsiteX0" fmla="*/ 0 w 1373474"/>
              <a:gd name="connsiteY0" fmla="*/ 966148 h 966148"/>
              <a:gd name="connsiteX1" fmla="*/ 0 w 1373474"/>
              <a:gd name="connsiteY1" fmla="*/ 0 h 966148"/>
              <a:gd name="connsiteX2" fmla="*/ 1373474 w 1373474"/>
              <a:gd name="connsiteY2" fmla="*/ 668544 h 966148"/>
              <a:gd name="connsiteX3" fmla="*/ 0 w 1373474"/>
              <a:gd name="connsiteY3" fmla="*/ 966148 h 966148"/>
              <a:gd name="connsiteX0" fmla="*/ 0 w 1371636"/>
              <a:gd name="connsiteY0" fmla="*/ 966148 h 966148"/>
              <a:gd name="connsiteX1" fmla="*/ 0 w 1371636"/>
              <a:gd name="connsiteY1" fmla="*/ 0 h 966148"/>
              <a:gd name="connsiteX2" fmla="*/ 1371636 w 1371636"/>
              <a:gd name="connsiteY2" fmla="*/ 671366 h 966148"/>
              <a:gd name="connsiteX3" fmla="*/ 0 w 1371636"/>
              <a:gd name="connsiteY3" fmla="*/ 966148 h 966148"/>
              <a:gd name="connsiteX0" fmla="*/ 0 w 1371636"/>
              <a:gd name="connsiteY0" fmla="*/ 972054 h 972054"/>
              <a:gd name="connsiteX1" fmla="*/ 27958 w 1371636"/>
              <a:gd name="connsiteY1" fmla="*/ 0 h 972054"/>
              <a:gd name="connsiteX2" fmla="*/ 1371636 w 1371636"/>
              <a:gd name="connsiteY2" fmla="*/ 677272 h 972054"/>
              <a:gd name="connsiteX3" fmla="*/ 0 w 1371636"/>
              <a:gd name="connsiteY3" fmla="*/ 972054 h 972054"/>
              <a:gd name="connsiteX0" fmla="*/ 0 w 1372621"/>
              <a:gd name="connsiteY0" fmla="*/ 972054 h 972054"/>
              <a:gd name="connsiteX1" fmla="*/ 27958 w 1372621"/>
              <a:gd name="connsiteY1" fmla="*/ 0 h 972054"/>
              <a:gd name="connsiteX2" fmla="*/ 1372621 w 1372621"/>
              <a:gd name="connsiteY2" fmla="*/ 681931 h 972054"/>
              <a:gd name="connsiteX3" fmla="*/ 0 w 1372621"/>
              <a:gd name="connsiteY3" fmla="*/ 972054 h 97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2621" h="972054">
                <a:moveTo>
                  <a:pt x="0" y="972054"/>
                </a:moveTo>
                <a:lnTo>
                  <a:pt x="27958" y="0"/>
                </a:lnTo>
                <a:lnTo>
                  <a:pt x="1372621" y="681931"/>
                </a:lnTo>
                <a:lnTo>
                  <a:pt x="0" y="97205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ight Triangle 78">
            <a:extLst>
              <a:ext uri="{FF2B5EF4-FFF2-40B4-BE49-F238E27FC236}">
                <a16:creationId xmlns:a16="http://schemas.microsoft.com/office/drawing/2014/main" id="{BEB8992B-1A1E-4A4C-A263-8370E4B7BDDA}"/>
              </a:ext>
            </a:extLst>
          </p:cNvPr>
          <p:cNvSpPr/>
          <p:nvPr/>
        </p:nvSpPr>
        <p:spPr>
          <a:xfrm rot="854955" flipH="1" flipV="1">
            <a:off x="7715406" y="3119041"/>
            <a:ext cx="1344025" cy="972155"/>
          </a:xfrm>
          <a:custGeom>
            <a:avLst/>
            <a:gdLst>
              <a:gd name="connsiteX0" fmla="*/ 0 w 1176377"/>
              <a:gd name="connsiteY0" fmla="*/ 966148 h 966148"/>
              <a:gd name="connsiteX1" fmla="*/ 0 w 1176377"/>
              <a:gd name="connsiteY1" fmla="*/ 0 h 966148"/>
              <a:gd name="connsiteX2" fmla="*/ 1176377 w 1176377"/>
              <a:gd name="connsiteY2" fmla="*/ 966148 h 966148"/>
              <a:gd name="connsiteX3" fmla="*/ 0 w 1176377"/>
              <a:gd name="connsiteY3" fmla="*/ 966148 h 966148"/>
              <a:gd name="connsiteX0" fmla="*/ 0 w 1373937"/>
              <a:gd name="connsiteY0" fmla="*/ 966148 h 966148"/>
              <a:gd name="connsiteX1" fmla="*/ 0 w 1373937"/>
              <a:gd name="connsiteY1" fmla="*/ 0 h 966148"/>
              <a:gd name="connsiteX2" fmla="*/ 1373937 w 1373937"/>
              <a:gd name="connsiteY2" fmla="*/ 623273 h 966148"/>
              <a:gd name="connsiteX3" fmla="*/ 0 w 1373937"/>
              <a:gd name="connsiteY3" fmla="*/ 966148 h 966148"/>
              <a:gd name="connsiteX0" fmla="*/ 0 w 1380237"/>
              <a:gd name="connsiteY0" fmla="*/ 966148 h 966148"/>
              <a:gd name="connsiteX1" fmla="*/ 0 w 1380237"/>
              <a:gd name="connsiteY1" fmla="*/ 0 h 966148"/>
              <a:gd name="connsiteX2" fmla="*/ 1380237 w 1380237"/>
              <a:gd name="connsiteY2" fmla="*/ 653095 h 966148"/>
              <a:gd name="connsiteX3" fmla="*/ 0 w 1380237"/>
              <a:gd name="connsiteY3" fmla="*/ 966148 h 966148"/>
              <a:gd name="connsiteX0" fmla="*/ 10317 w 1380237"/>
              <a:gd name="connsiteY0" fmla="*/ 957238 h 957238"/>
              <a:gd name="connsiteX1" fmla="*/ 0 w 1380237"/>
              <a:gd name="connsiteY1" fmla="*/ 0 h 957238"/>
              <a:gd name="connsiteX2" fmla="*/ 1380237 w 1380237"/>
              <a:gd name="connsiteY2" fmla="*/ 653095 h 957238"/>
              <a:gd name="connsiteX3" fmla="*/ 10317 w 1380237"/>
              <a:gd name="connsiteY3" fmla="*/ 957238 h 957238"/>
              <a:gd name="connsiteX0" fmla="*/ 10317 w 1365419"/>
              <a:gd name="connsiteY0" fmla="*/ 957238 h 957238"/>
              <a:gd name="connsiteX1" fmla="*/ 0 w 1365419"/>
              <a:gd name="connsiteY1" fmla="*/ 0 h 957238"/>
              <a:gd name="connsiteX2" fmla="*/ 1365419 w 1365419"/>
              <a:gd name="connsiteY2" fmla="*/ 644279 h 957238"/>
              <a:gd name="connsiteX3" fmla="*/ 10317 w 1365419"/>
              <a:gd name="connsiteY3" fmla="*/ 957238 h 957238"/>
              <a:gd name="connsiteX0" fmla="*/ 28135 w 1365419"/>
              <a:gd name="connsiteY0" fmla="*/ 977871 h 977871"/>
              <a:gd name="connsiteX1" fmla="*/ 0 w 1365419"/>
              <a:gd name="connsiteY1" fmla="*/ 0 h 977871"/>
              <a:gd name="connsiteX2" fmla="*/ 1365419 w 1365419"/>
              <a:gd name="connsiteY2" fmla="*/ 644279 h 977871"/>
              <a:gd name="connsiteX3" fmla="*/ 28135 w 1365419"/>
              <a:gd name="connsiteY3" fmla="*/ 977871 h 977871"/>
              <a:gd name="connsiteX0" fmla="*/ 28135 w 1360217"/>
              <a:gd name="connsiteY0" fmla="*/ 977871 h 977871"/>
              <a:gd name="connsiteX1" fmla="*/ 0 w 1360217"/>
              <a:gd name="connsiteY1" fmla="*/ 0 h 977871"/>
              <a:gd name="connsiteX2" fmla="*/ 1360217 w 1360217"/>
              <a:gd name="connsiteY2" fmla="*/ 643143 h 977871"/>
              <a:gd name="connsiteX3" fmla="*/ 28135 w 1360217"/>
              <a:gd name="connsiteY3" fmla="*/ 977871 h 977871"/>
              <a:gd name="connsiteX0" fmla="*/ 7326 w 1339408"/>
              <a:gd name="connsiteY0" fmla="*/ 973328 h 973328"/>
              <a:gd name="connsiteX1" fmla="*/ 0 w 1339408"/>
              <a:gd name="connsiteY1" fmla="*/ 0 h 973328"/>
              <a:gd name="connsiteX2" fmla="*/ 1339408 w 1339408"/>
              <a:gd name="connsiteY2" fmla="*/ 638600 h 973328"/>
              <a:gd name="connsiteX3" fmla="*/ 7326 w 1339408"/>
              <a:gd name="connsiteY3" fmla="*/ 973328 h 973328"/>
              <a:gd name="connsiteX0" fmla="*/ 11943 w 1344025"/>
              <a:gd name="connsiteY0" fmla="*/ 972155 h 972155"/>
              <a:gd name="connsiteX1" fmla="*/ 0 w 1344025"/>
              <a:gd name="connsiteY1" fmla="*/ 0 h 972155"/>
              <a:gd name="connsiteX2" fmla="*/ 1344025 w 1344025"/>
              <a:gd name="connsiteY2" fmla="*/ 637427 h 972155"/>
              <a:gd name="connsiteX3" fmla="*/ 11943 w 1344025"/>
              <a:gd name="connsiteY3" fmla="*/ 972155 h 972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4025" h="972155">
                <a:moveTo>
                  <a:pt x="11943" y="972155"/>
                </a:moveTo>
                <a:lnTo>
                  <a:pt x="0" y="0"/>
                </a:lnTo>
                <a:lnTo>
                  <a:pt x="1344025" y="637427"/>
                </a:lnTo>
                <a:lnTo>
                  <a:pt x="11943" y="97215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Right Triangle 76">
            <a:extLst>
              <a:ext uri="{FF2B5EF4-FFF2-40B4-BE49-F238E27FC236}">
                <a16:creationId xmlns:a16="http://schemas.microsoft.com/office/drawing/2014/main" id="{F244CFA7-DCC0-453E-83BB-C7D1C1105854}"/>
              </a:ext>
            </a:extLst>
          </p:cNvPr>
          <p:cNvSpPr/>
          <p:nvPr/>
        </p:nvSpPr>
        <p:spPr>
          <a:xfrm rot="20900247">
            <a:off x="3846260" y="6244099"/>
            <a:ext cx="1816563" cy="807972"/>
          </a:xfrm>
          <a:custGeom>
            <a:avLst/>
            <a:gdLst>
              <a:gd name="connsiteX0" fmla="*/ 0 w 1176377"/>
              <a:gd name="connsiteY0" fmla="*/ 966148 h 966148"/>
              <a:gd name="connsiteX1" fmla="*/ 0 w 1176377"/>
              <a:gd name="connsiteY1" fmla="*/ 0 h 966148"/>
              <a:gd name="connsiteX2" fmla="*/ 1176377 w 1176377"/>
              <a:gd name="connsiteY2" fmla="*/ 966148 h 966148"/>
              <a:gd name="connsiteX3" fmla="*/ 0 w 1176377"/>
              <a:gd name="connsiteY3" fmla="*/ 966148 h 966148"/>
              <a:gd name="connsiteX0" fmla="*/ 0 w 2284221"/>
              <a:gd name="connsiteY0" fmla="*/ 966148 h 966148"/>
              <a:gd name="connsiteX1" fmla="*/ 0 w 2284221"/>
              <a:gd name="connsiteY1" fmla="*/ 0 h 966148"/>
              <a:gd name="connsiteX2" fmla="*/ 2284221 w 2284221"/>
              <a:gd name="connsiteY2" fmla="*/ 323386 h 966148"/>
              <a:gd name="connsiteX3" fmla="*/ 0 w 2284221"/>
              <a:gd name="connsiteY3" fmla="*/ 966148 h 966148"/>
              <a:gd name="connsiteX0" fmla="*/ 777892 w 2284221"/>
              <a:gd name="connsiteY0" fmla="*/ 514635 h 514635"/>
              <a:gd name="connsiteX1" fmla="*/ 0 w 2284221"/>
              <a:gd name="connsiteY1" fmla="*/ 0 h 514635"/>
              <a:gd name="connsiteX2" fmla="*/ 2284221 w 2284221"/>
              <a:gd name="connsiteY2" fmla="*/ 323386 h 514635"/>
              <a:gd name="connsiteX3" fmla="*/ 777892 w 2284221"/>
              <a:gd name="connsiteY3" fmla="*/ 514635 h 514635"/>
              <a:gd name="connsiteX0" fmla="*/ 777892 w 2558322"/>
              <a:gd name="connsiteY0" fmla="*/ 514635 h 514635"/>
              <a:gd name="connsiteX1" fmla="*/ 0 w 2558322"/>
              <a:gd name="connsiteY1" fmla="*/ 0 h 514635"/>
              <a:gd name="connsiteX2" fmla="*/ 2558322 w 2558322"/>
              <a:gd name="connsiteY2" fmla="*/ 465549 h 514635"/>
              <a:gd name="connsiteX3" fmla="*/ 777892 w 2558322"/>
              <a:gd name="connsiteY3" fmla="*/ 514635 h 514635"/>
              <a:gd name="connsiteX0" fmla="*/ 0 w 1780430"/>
              <a:gd name="connsiteY0" fmla="*/ 389971 h 389971"/>
              <a:gd name="connsiteX1" fmla="*/ 52246 w 1780430"/>
              <a:gd name="connsiteY1" fmla="*/ 0 h 389971"/>
              <a:gd name="connsiteX2" fmla="*/ 1780430 w 1780430"/>
              <a:gd name="connsiteY2" fmla="*/ 340885 h 389971"/>
              <a:gd name="connsiteX3" fmla="*/ 0 w 1780430"/>
              <a:gd name="connsiteY3" fmla="*/ 389971 h 389971"/>
              <a:gd name="connsiteX0" fmla="*/ 58154 w 1838584"/>
              <a:gd name="connsiteY0" fmla="*/ 420539 h 420539"/>
              <a:gd name="connsiteX1" fmla="*/ 0 w 1838584"/>
              <a:gd name="connsiteY1" fmla="*/ 0 h 420539"/>
              <a:gd name="connsiteX2" fmla="*/ 1838584 w 1838584"/>
              <a:gd name="connsiteY2" fmla="*/ 371453 h 420539"/>
              <a:gd name="connsiteX3" fmla="*/ 58154 w 1838584"/>
              <a:gd name="connsiteY3" fmla="*/ 420539 h 420539"/>
              <a:gd name="connsiteX0" fmla="*/ 1294 w 1838584"/>
              <a:gd name="connsiteY0" fmla="*/ 432145 h 432145"/>
              <a:gd name="connsiteX1" fmla="*/ 0 w 1838584"/>
              <a:gd name="connsiteY1" fmla="*/ 0 h 432145"/>
              <a:gd name="connsiteX2" fmla="*/ 1838584 w 1838584"/>
              <a:gd name="connsiteY2" fmla="*/ 371453 h 432145"/>
              <a:gd name="connsiteX3" fmla="*/ 1294 w 1838584"/>
              <a:gd name="connsiteY3" fmla="*/ 432145 h 432145"/>
              <a:gd name="connsiteX0" fmla="*/ 1294 w 1844267"/>
              <a:gd name="connsiteY0" fmla="*/ 432145 h 432145"/>
              <a:gd name="connsiteX1" fmla="*/ 0 w 1844267"/>
              <a:gd name="connsiteY1" fmla="*/ 0 h 432145"/>
              <a:gd name="connsiteX2" fmla="*/ 1844267 w 1844267"/>
              <a:gd name="connsiteY2" fmla="*/ 419310 h 432145"/>
              <a:gd name="connsiteX3" fmla="*/ 1294 w 1844267"/>
              <a:gd name="connsiteY3" fmla="*/ 432145 h 432145"/>
              <a:gd name="connsiteX0" fmla="*/ 1294 w 1845808"/>
              <a:gd name="connsiteY0" fmla="*/ 432145 h 432145"/>
              <a:gd name="connsiteX1" fmla="*/ 0 w 1845808"/>
              <a:gd name="connsiteY1" fmla="*/ 0 h 432145"/>
              <a:gd name="connsiteX2" fmla="*/ 1845808 w 1845808"/>
              <a:gd name="connsiteY2" fmla="*/ 411847 h 432145"/>
              <a:gd name="connsiteX3" fmla="*/ 1294 w 1845808"/>
              <a:gd name="connsiteY3" fmla="*/ 432145 h 432145"/>
              <a:gd name="connsiteX0" fmla="*/ 1294 w 1825411"/>
              <a:gd name="connsiteY0" fmla="*/ 432145 h 812229"/>
              <a:gd name="connsiteX1" fmla="*/ 0 w 1825411"/>
              <a:gd name="connsiteY1" fmla="*/ 0 h 812229"/>
              <a:gd name="connsiteX2" fmla="*/ 1825411 w 1825411"/>
              <a:gd name="connsiteY2" fmla="*/ 812229 h 812229"/>
              <a:gd name="connsiteX3" fmla="*/ 1294 w 1825411"/>
              <a:gd name="connsiteY3" fmla="*/ 432145 h 812229"/>
              <a:gd name="connsiteX0" fmla="*/ 1294 w 1818563"/>
              <a:gd name="connsiteY0" fmla="*/ 432145 h 786502"/>
              <a:gd name="connsiteX1" fmla="*/ 0 w 1818563"/>
              <a:gd name="connsiteY1" fmla="*/ 0 h 786502"/>
              <a:gd name="connsiteX2" fmla="*/ 1818563 w 1818563"/>
              <a:gd name="connsiteY2" fmla="*/ 786502 h 786502"/>
              <a:gd name="connsiteX3" fmla="*/ 1294 w 1818563"/>
              <a:gd name="connsiteY3" fmla="*/ 432145 h 786502"/>
              <a:gd name="connsiteX0" fmla="*/ 1294 w 1820414"/>
              <a:gd name="connsiteY0" fmla="*/ 432145 h 789315"/>
              <a:gd name="connsiteX1" fmla="*/ 0 w 1820414"/>
              <a:gd name="connsiteY1" fmla="*/ 0 h 789315"/>
              <a:gd name="connsiteX2" fmla="*/ 1820414 w 1820414"/>
              <a:gd name="connsiteY2" fmla="*/ 789315 h 789315"/>
              <a:gd name="connsiteX3" fmla="*/ 1294 w 1820414"/>
              <a:gd name="connsiteY3" fmla="*/ 432145 h 789315"/>
              <a:gd name="connsiteX0" fmla="*/ 1294 w 1816563"/>
              <a:gd name="connsiteY0" fmla="*/ 432145 h 807972"/>
              <a:gd name="connsiteX1" fmla="*/ 0 w 1816563"/>
              <a:gd name="connsiteY1" fmla="*/ 0 h 807972"/>
              <a:gd name="connsiteX2" fmla="*/ 1816563 w 1816563"/>
              <a:gd name="connsiteY2" fmla="*/ 807972 h 807972"/>
              <a:gd name="connsiteX3" fmla="*/ 1294 w 1816563"/>
              <a:gd name="connsiteY3" fmla="*/ 432145 h 80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6563" h="807972">
                <a:moveTo>
                  <a:pt x="1294" y="432145"/>
                </a:moveTo>
                <a:cubicBezTo>
                  <a:pt x="863" y="288097"/>
                  <a:pt x="431" y="144048"/>
                  <a:pt x="0" y="0"/>
                </a:cubicBezTo>
                <a:lnTo>
                  <a:pt x="1816563" y="807972"/>
                </a:lnTo>
                <a:lnTo>
                  <a:pt x="1294" y="432145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Right Triangle 76">
            <a:extLst>
              <a:ext uri="{FF2B5EF4-FFF2-40B4-BE49-F238E27FC236}">
                <a16:creationId xmlns:a16="http://schemas.microsoft.com/office/drawing/2014/main" id="{ABA31384-79E1-4083-809F-BDC8D6A761E4}"/>
              </a:ext>
            </a:extLst>
          </p:cNvPr>
          <p:cNvSpPr/>
          <p:nvPr/>
        </p:nvSpPr>
        <p:spPr>
          <a:xfrm rot="699753" flipH="1">
            <a:off x="6466965" y="6250837"/>
            <a:ext cx="1832001" cy="803863"/>
          </a:xfrm>
          <a:custGeom>
            <a:avLst/>
            <a:gdLst>
              <a:gd name="connsiteX0" fmla="*/ 0 w 1176377"/>
              <a:gd name="connsiteY0" fmla="*/ 966148 h 966148"/>
              <a:gd name="connsiteX1" fmla="*/ 0 w 1176377"/>
              <a:gd name="connsiteY1" fmla="*/ 0 h 966148"/>
              <a:gd name="connsiteX2" fmla="*/ 1176377 w 1176377"/>
              <a:gd name="connsiteY2" fmla="*/ 966148 h 966148"/>
              <a:gd name="connsiteX3" fmla="*/ 0 w 1176377"/>
              <a:gd name="connsiteY3" fmla="*/ 966148 h 966148"/>
              <a:gd name="connsiteX0" fmla="*/ 0 w 2284221"/>
              <a:gd name="connsiteY0" fmla="*/ 966148 h 966148"/>
              <a:gd name="connsiteX1" fmla="*/ 0 w 2284221"/>
              <a:gd name="connsiteY1" fmla="*/ 0 h 966148"/>
              <a:gd name="connsiteX2" fmla="*/ 2284221 w 2284221"/>
              <a:gd name="connsiteY2" fmla="*/ 323386 h 966148"/>
              <a:gd name="connsiteX3" fmla="*/ 0 w 2284221"/>
              <a:gd name="connsiteY3" fmla="*/ 966148 h 966148"/>
              <a:gd name="connsiteX0" fmla="*/ 777892 w 2284221"/>
              <a:gd name="connsiteY0" fmla="*/ 514635 h 514635"/>
              <a:gd name="connsiteX1" fmla="*/ 0 w 2284221"/>
              <a:gd name="connsiteY1" fmla="*/ 0 h 514635"/>
              <a:gd name="connsiteX2" fmla="*/ 2284221 w 2284221"/>
              <a:gd name="connsiteY2" fmla="*/ 323386 h 514635"/>
              <a:gd name="connsiteX3" fmla="*/ 777892 w 2284221"/>
              <a:gd name="connsiteY3" fmla="*/ 514635 h 514635"/>
              <a:gd name="connsiteX0" fmla="*/ 777892 w 2558322"/>
              <a:gd name="connsiteY0" fmla="*/ 514635 h 514635"/>
              <a:gd name="connsiteX1" fmla="*/ 0 w 2558322"/>
              <a:gd name="connsiteY1" fmla="*/ 0 h 514635"/>
              <a:gd name="connsiteX2" fmla="*/ 2558322 w 2558322"/>
              <a:gd name="connsiteY2" fmla="*/ 465549 h 514635"/>
              <a:gd name="connsiteX3" fmla="*/ 777892 w 2558322"/>
              <a:gd name="connsiteY3" fmla="*/ 514635 h 514635"/>
              <a:gd name="connsiteX0" fmla="*/ 0 w 1780430"/>
              <a:gd name="connsiteY0" fmla="*/ 389971 h 389971"/>
              <a:gd name="connsiteX1" fmla="*/ 52246 w 1780430"/>
              <a:gd name="connsiteY1" fmla="*/ 0 h 389971"/>
              <a:gd name="connsiteX2" fmla="*/ 1780430 w 1780430"/>
              <a:gd name="connsiteY2" fmla="*/ 340885 h 389971"/>
              <a:gd name="connsiteX3" fmla="*/ 0 w 1780430"/>
              <a:gd name="connsiteY3" fmla="*/ 389971 h 389971"/>
              <a:gd name="connsiteX0" fmla="*/ 58154 w 1838584"/>
              <a:gd name="connsiteY0" fmla="*/ 420539 h 420539"/>
              <a:gd name="connsiteX1" fmla="*/ 0 w 1838584"/>
              <a:gd name="connsiteY1" fmla="*/ 0 h 420539"/>
              <a:gd name="connsiteX2" fmla="*/ 1838584 w 1838584"/>
              <a:gd name="connsiteY2" fmla="*/ 371453 h 420539"/>
              <a:gd name="connsiteX3" fmla="*/ 58154 w 1838584"/>
              <a:gd name="connsiteY3" fmla="*/ 420539 h 420539"/>
              <a:gd name="connsiteX0" fmla="*/ 1294 w 1838584"/>
              <a:gd name="connsiteY0" fmla="*/ 432145 h 432145"/>
              <a:gd name="connsiteX1" fmla="*/ 0 w 1838584"/>
              <a:gd name="connsiteY1" fmla="*/ 0 h 432145"/>
              <a:gd name="connsiteX2" fmla="*/ 1838584 w 1838584"/>
              <a:gd name="connsiteY2" fmla="*/ 371453 h 432145"/>
              <a:gd name="connsiteX3" fmla="*/ 1294 w 1838584"/>
              <a:gd name="connsiteY3" fmla="*/ 432145 h 432145"/>
              <a:gd name="connsiteX0" fmla="*/ 1294 w 1844267"/>
              <a:gd name="connsiteY0" fmla="*/ 432145 h 432145"/>
              <a:gd name="connsiteX1" fmla="*/ 0 w 1844267"/>
              <a:gd name="connsiteY1" fmla="*/ 0 h 432145"/>
              <a:gd name="connsiteX2" fmla="*/ 1844267 w 1844267"/>
              <a:gd name="connsiteY2" fmla="*/ 419310 h 432145"/>
              <a:gd name="connsiteX3" fmla="*/ 1294 w 1844267"/>
              <a:gd name="connsiteY3" fmla="*/ 432145 h 432145"/>
              <a:gd name="connsiteX0" fmla="*/ 1294 w 1845808"/>
              <a:gd name="connsiteY0" fmla="*/ 432145 h 432145"/>
              <a:gd name="connsiteX1" fmla="*/ 0 w 1845808"/>
              <a:gd name="connsiteY1" fmla="*/ 0 h 432145"/>
              <a:gd name="connsiteX2" fmla="*/ 1845808 w 1845808"/>
              <a:gd name="connsiteY2" fmla="*/ 411847 h 432145"/>
              <a:gd name="connsiteX3" fmla="*/ 1294 w 1845808"/>
              <a:gd name="connsiteY3" fmla="*/ 432145 h 432145"/>
              <a:gd name="connsiteX0" fmla="*/ 1294 w 1825411"/>
              <a:gd name="connsiteY0" fmla="*/ 432145 h 812229"/>
              <a:gd name="connsiteX1" fmla="*/ 0 w 1825411"/>
              <a:gd name="connsiteY1" fmla="*/ 0 h 812229"/>
              <a:gd name="connsiteX2" fmla="*/ 1825411 w 1825411"/>
              <a:gd name="connsiteY2" fmla="*/ 812229 h 812229"/>
              <a:gd name="connsiteX3" fmla="*/ 1294 w 1825411"/>
              <a:gd name="connsiteY3" fmla="*/ 432145 h 812229"/>
              <a:gd name="connsiteX0" fmla="*/ 7884 w 1832001"/>
              <a:gd name="connsiteY0" fmla="*/ 423779 h 803863"/>
              <a:gd name="connsiteX1" fmla="*/ 0 w 1832001"/>
              <a:gd name="connsiteY1" fmla="*/ 0 h 803863"/>
              <a:gd name="connsiteX2" fmla="*/ 1832001 w 1832001"/>
              <a:gd name="connsiteY2" fmla="*/ 803863 h 803863"/>
              <a:gd name="connsiteX3" fmla="*/ 7884 w 1832001"/>
              <a:gd name="connsiteY3" fmla="*/ 423779 h 803863"/>
              <a:gd name="connsiteX0" fmla="*/ 7884 w 1832001"/>
              <a:gd name="connsiteY0" fmla="*/ 423779 h 803863"/>
              <a:gd name="connsiteX1" fmla="*/ 0 w 1832001"/>
              <a:gd name="connsiteY1" fmla="*/ 0 h 803863"/>
              <a:gd name="connsiteX2" fmla="*/ 1832001 w 1832001"/>
              <a:gd name="connsiteY2" fmla="*/ 803863 h 803863"/>
              <a:gd name="connsiteX3" fmla="*/ 7884 w 1832001"/>
              <a:gd name="connsiteY3" fmla="*/ 423779 h 803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2001" h="803863">
                <a:moveTo>
                  <a:pt x="7884" y="423779"/>
                </a:moveTo>
                <a:cubicBezTo>
                  <a:pt x="7453" y="279731"/>
                  <a:pt x="431" y="144048"/>
                  <a:pt x="0" y="0"/>
                </a:cubicBezTo>
                <a:lnTo>
                  <a:pt x="1832001" y="803863"/>
                </a:lnTo>
                <a:lnTo>
                  <a:pt x="7884" y="423779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ight Triangle 50">
            <a:extLst>
              <a:ext uri="{FF2B5EF4-FFF2-40B4-BE49-F238E27FC236}">
                <a16:creationId xmlns:a16="http://schemas.microsoft.com/office/drawing/2014/main" id="{9EB47BF5-DBE4-4087-AD85-8369C5514828}"/>
              </a:ext>
            </a:extLst>
          </p:cNvPr>
          <p:cNvSpPr/>
          <p:nvPr/>
        </p:nvSpPr>
        <p:spPr>
          <a:xfrm rot="721174">
            <a:off x="2980163" y="986268"/>
            <a:ext cx="776331" cy="1485419"/>
          </a:xfrm>
          <a:custGeom>
            <a:avLst/>
            <a:gdLst>
              <a:gd name="connsiteX0" fmla="*/ 0 w 1899671"/>
              <a:gd name="connsiteY0" fmla="*/ 1483360 h 1483360"/>
              <a:gd name="connsiteX1" fmla="*/ 0 w 1899671"/>
              <a:gd name="connsiteY1" fmla="*/ 0 h 1483360"/>
              <a:gd name="connsiteX2" fmla="*/ 1899671 w 1899671"/>
              <a:gd name="connsiteY2" fmla="*/ 1483360 h 1483360"/>
              <a:gd name="connsiteX3" fmla="*/ 0 w 1899671"/>
              <a:gd name="connsiteY3" fmla="*/ 1483360 h 1483360"/>
              <a:gd name="connsiteX0" fmla="*/ 0 w 1908970"/>
              <a:gd name="connsiteY0" fmla="*/ 1485419 h 1485419"/>
              <a:gd name="connsiteX1" fmla="*/ 9299 w 1908970"/>
              <a:gd name="connsiteY1" fmla="*/ 0 h 1485419"/>
              <a:gd name="connsiteX2" fmla="*/ 1908970 w 1908970"/>
              <a:gd name="connsiteY2" fmla="*/ 1483360 h 1485419"/>
              <a:gd name="connsiteX3" fmla="*/ 0 w 1908970"/>
              <a:gd name="connsiteY3" fmla="*/ 1485419 h 1485419"/>
              <a:gd name="connsiteX0" fmla="*/ 0 w 826614"/>
              <a:gd name="connsiteY0" fmla="*/ 1485419 h 1485419"/>
              <a:gd name="connsiteX1" fmla="*/ 9299 w 826614"/>
              <a:gd name="connsiteY1" fmla="*/ 0 h 1485419"/>
              <a:gd name="connsiteX2" fmla="*/ 826614 w 826614"/>
              <a:gd name="connsiteY2" fmla="*/ 1001105 h 1485419"/>
              <a:gd name="connsiteX3" fmla="*/ 0 w 826614"/>
              <a:gd name="connsiteY3" fmla="*/ 1485419 h 148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6614" h="1485419">
                <a:moveTo>
                  <a:pt x="0" y="1485419"/>
                </a:moveTo>
                <a:cubicBezTo>
                  <a:pt x="3100" y="990279"/>
                  <a:pt x="6199" y="495140"/>
                  <a:pt x="9299" y="0"/>
                </a:cubicBezTo>
                <a:lnTo>
                  <a:pt x="826614" y="1001105"/>
                </a:lnTo>
                <a:lnTo>
                  <a:pt x="0" y="1485419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123917-1D86-491F-959F-C3AF09A9E3F2}"/>
              </a:ext>
            </a:extLst>
          </p:cNvPr>
          <p:cNvSpPr/>
          <p:nvPr/>
        </p:nvSpPr>
        <p:spPr>
          <a:xfrm>
            <a:off x="5258269" y="4425250"/>
            <a:ext cx="16754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5810490036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78034D-C18D-4F12-9CEF-65404284C358}"/>
              </a:ext>
            </a:extLst>
          </p:cNvPr>
          <p:cNvSpPr/>
          <p:nvPr/>
        </p:nvSpPr>
        <p:spPr>
          <a:xfrm>
            <a:off x="5232870" y="5340329"/>
            <a:ext cx="167546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5810613413</a:t>
            </a:r>
          </a:p>
        </p:txBody>
      </p:sp>
    </p:spTree>
    <p:extLst>
      <p:ext uri="{BB962C8B-B14F-4D97-AF65-F5344CB8AC3E}">
        <p14:creationId xmlns:p14="http://schemas.microsoft.com/office/powerpoint/2010/main" val="535182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5283030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9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5283040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5467283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5284263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7" y="353578"/>
            <a:ext cx="4601216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1. ลูกค้าทำการเลือกรายการอาหาร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5566EC-52FD-4250-8E53-5F9F4B57DA02}"/>
              </a:ext>
            </a:extLst>
          </p:cNvPr>
          <p:cNvGrpSpPr/>
          <p:nvPr/>
        </p:nvGrpSpPr>
        <p:grpSpPr>
          <a:xfrm>
            <a:off x="2452184" y="1612038"/>
            <a:ext cx="7227964" cy="4732248"/>
            <a:chOff x="1993706" y="1451061"/>
            <a:chExt cx="7668223" cy="5020492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8B7CFF0C-3DD7-4A21-BD51-8BD4C99AC16F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5F31CCB-8D7B-4A38-BA08-4FD011D19852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0C92409-7B89-4069-9AE9-5562D6117152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FDCD05F-E2C3-4A41-B43A-5EA0A7B4BB91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A9BB8ED-07E1-438E-B1B8-88E9853589AB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585D3EE-9B01-4C2E-B605-7043DB1AF761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01FC905-EA5D-40D4-9657-54744CE48FF1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4FFA899-F2A0-4445-8DE5-C590C7ADE897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DDCBFCD-5A5B-41C7-B9EF-12C7D2D66A74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DFC363F-44EF-4C4B-B6A6-B364EB950B25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BB8BF27-2622-4342-86FE-33597F007643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5B0C03A-16C9-4A7C-A6BB-53D15FCB8692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Flowchart: Connector 57">
              <a:extLst>
                <a:ext uri="{FF2B5EF4-FFF2-40B4-BE49-F238E27FC236}">
                  <a16:creationId xmlns:a16="http://schemas.microsoft.com/office/drawing/2014/main" id="{9797BC92-F0FD-489F-BDBF-74BCAB96E16A}"/>
                </a:ext>
              </a:extLst>
            </p:cNvPr>
            <p:cNvSpPr/>
            <p:nvPr/>
          </p:nvSpPr>
          <p:spPr>
            <a:xfrm>
              <a:off x="291447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lowchart: Connector 58">
              <a:extLst>
                <a:ext uri="{FF2B5EF4-FFF2-40B4-BE49-F238E27FC236}">
                  <a16:creationId xmlns:a16="http://schemas.microsoft.com/office/drawing/2014/main" id="{0D1D216D-3A66-46E4-8077-215C89CE78FE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lowchart: Connector 59">
              <a:extLst>
                <a:ext uri="{FF2B5EF4-FFF2-40B4-BE49-F238E27FC236}">
                  <a16:creationId xmlns:a16="http://schemas.microsoft.com/office/drawing/2014/main" id="{961009C7-A06E-44CD-A5D9-C9FC96CE6F7C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lowchart: Connector 60">
              <a:extLst>
                <a:ext uri="{FF2B5EF4-FFF2-40B4-BE49-F238E27FC236}">
                  <a16:creationId xmlns:a16="http://schemas.microsoft.com/office/drawing/2014/main" id="{43908500-3838-4EAC-926D-C7EDB80F8696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lowchart: Connector 61">
              <a:extLst>
                <a:ext uri="{FF2B5EF4-FFF2-40B4-BE49-F238E27FC236}">
                  <a16:creationId xmlns:a16="http://schemas.microsoft.com/office/drawing/2014/main" id="{CAE1B927-6D1A-4121-A396-FD71143FBFD3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lowchart: Connector 62">
              <a:extLst>
                <a:ext uri="{FF2B5EF4-FFF2-40B4-BE49-F238E27FC236}">
                  <a16:creationId xmlns:a16="http://schemas.microsoft.com/office/drawing/2014/main" id="{0D56E3F8-989B-49AA-889E-E3F658140E06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id="{4D7E9FE5-3E8F-468E-8710-A805D16A55CC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lowchart: Connector 64">
              <a:extLst>
                <a:ext uri="{FF2B5EF4-FFF2-40B4-BE49-F238E27FC236}">
                  <a16:creationId xmlns:a16="http://schemas.microsoft.com/office/drawing/2014/main" id="{E4E559A6-3097-4CF0-86C3-EFAD356996D5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>
              <a:extLst>
                <a:ext uri="{FF2B5EF4-FFF2-40B4-BE49-F238E27FC236}">
                  <a16:creationId xmlns:a16="http://schemas.microsoft.com/office/drawing/2014/main" id="{21C00EFD-9A24-4D44-BE72-CBA29E192247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id="{8F05E7F5-8AF7-4BFC-8B72-F3E304CC0079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lowchart: Connector 67">
              <a:extLst>
                <a:ext uri="{FF2B5EF4-FFF2-40B4-BE49-F238E27FC236}">
                  <a16:creationId xmlns:a16="http://schemas.microsoft.com/office/drawing/2014/main" id="{B6858D56-0C05-4F86-8276-CC4D0118229E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lowchart: Connector 68">
              <a:extLst>
                <a:ext uri="{FF2B5EF4-FFF2-40B4-BE49-F238E27FC236}">
                  <a16:creationId xmlns:a16="http://schemas.microsoft.com/office/drawing/2014/main" id="{24E47FD8-0AD0-4122-AD9B-E9DFFC871F32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id="{3613EE44-B9F1-45AB-9263-852977CA7B00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Flowchart: Connector 70">
              <a:extLst>
                <a:ext uri="{FF2B5EF4-FFF2-40B4-BE49-F238E27FC236}">
                  <a16:creationId xmlns:a16="http://schemas.microsoft.com/office/drawing/2014/main" id="{88163581-F5A1-46CE-8886-68AF34BF5A28}"/>
                </a:ext>
              </a:extLst>
            </p:cNvPr>
            <p:cNvSpPr/>
            <p:nvPr/>
          </p:nvSpPr>
          <p:spPr>
            <a:xfrm>
              <a:off x="2822305" y="2479330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935C6C-775E-4465-9B67-6DDF1191D44E}"/>
                </a:ext>
              </a:extLst>
            </p:cNvPr>
            <p:cNvSpPr txBox="1"/>
            <p:nvPr/>
          </p:nvSpPr>
          <p:spPr>
            <a:xfrm>
              <a:off x="5127191" y="2025216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CE4F89-81B8-42F0-AD13-2BAC6EF60041}"/>
                </a:ext>
              </a:extLst>
            </p:cNvPr>
            <p:cNvSpPr/>
            <p:nvPr/>
          </p:nvSpPr>
          <p:spPr>
            <a:xfrm>
              <a:off x="3554500" y="4534499"/>
              <a:ext cx="322334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691A7E1-2EC4-468E-A0F0-93EB70036012}"/>
                </a:ext>
              </a:extLst>
            </p:cNvPr>
            <p:cNvSpPr txBox="1"/>
            <p:nvPr/>
          </p:nvSpPr>
          <p:spPr>
            <a:xfrm>
              <a:off x="3354762" y="5089296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34F384C-8997-4C03-836E-91A0212C6C6C}"/>
                </a:ext>
              </a:extLst>
            </p:cNvPr>
            <p:cNvSpPr txBox="1"/>
            <p:nvPr/>
          </p:nvSpPr>
          <p:spPr>
            <a:xfrm>
              <a:off x="3184002" y="3639196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D0D52274-7D27-447A-868F-E09B0B8A7B99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6220864-C404-4473-86A6-90E5950BFDC4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3ABB45E-E4F5-4052-A22A-46E6FB80C37F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0E9589A-C1BF-43D6-A64C-1D78822A31D2}"/>
                </a:ext>
              </a:extLst>
            </p:cNvPr>
            <p:cNvSpPr txBox="1"/>
            <p:nvPr/>
          </p:nvSpPr>
          <p:spPr>
            <a:xfrm>
              <a:off x="3650367" y="2278888"/>
              <a:ext cx="7047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โต๊ะครัว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642BED8-1D32-4896-897D-9FAC6FF78389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67223D8-17F4-4B3A-BEFD-F7216A0CB491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2" name="Flowchart: Connector 81">
              <a:extLst>
                <a:ext uri="{FF2B5EF4-FFF2-40B4-BE49-F238E27FC236}">
                  <a16:creationId xmlns:a16="http://schemas.microsoft.com/office/drawing/2014/main" id="{FE9ABC45-A803-4B5C-96CF-C5588286B939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21E030B-91FD-4807-AE36-6BE0F7A55A71}"/>
                </a:ext>
              </a:extLst>
            </p:cNvPr>
            <p:cNvSpPr txBox="1"/>
            <p:nvPr/>
          </p:nvSpPr>
          <p:spPr>
            <a:xfrm>
              <a:off x="2672143" y="5003875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AAB724D-CDE4-40D5-BD9D-7A60BFA6531D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091BBE3A-F51C-4DC5-ABD6-1D85C232E729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E86DAAE5-25C5-4E2B-837B-5A767EED3DCA}"/>
              </a:ext>
            </a:extLst>
          </p:cNvPr>
          <p:cNvCxnSpPr>
            <a:cxnSpLocks/>
            <a:stCxn id="70" idx="4"/>
            <a:endCxn id="41" idx="0"/>
          </p:cNvCxnSpPr>
          <p:nvPr/>
        </p:nvCxnSpPr>
        <p:spPr>
          <a:xfrm flipH="1">
            <a:off x="4093152" y="3499830"/>
            <a:ext cx="1430516" cy="950166"/>
          </a:xfrm>
          <a:prstGeom prst="straightConnector1">
            <a:avLst/>
          </a:prstGeom>
          <a:ln w="25400">
            <a:solidFill>
              <a:srgbClr val="FFFF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>
            <a:extLst>
              <a:ext uri="{FF2B5EF4-FFF2-40B4-BE49-F238E27FC236}">
                <a16:creationId xmlns:a16="http://schemas.microsoft.com/office/drawing/2014/main" id="{CE706C39-833D-4459-9D52-86C9EB0742B5}"/>
              </a:ext>
            </a:extLst>
          </p:cNvPr>
          <p:cNvSpPr/>
          <p:nvPr/>
        </p:nvSpPr>
        <p:spPr>
          <a:xfrm>
            <a:off x="3084309" y="3285627"/>
            <a:ext cx="2634276" cy="2019839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61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7103124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7103134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7287377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7104357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6" y="353578"/>
            <a:ext cx="664468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. พนักงานรับ </a:t>
            </a:r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 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และทำการสั่งอาหาร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5566EC-52FD-4250-8E53-5F9F4B57DA02}"/>
              </a:ext>
            </a:extLst>
          </p:cNvPr>
          <p:cNvGrpSpPr/>
          <p:nvPr/>
        </p:nvGrpSpPr>
        <p:grpSpPr>
          <a:xfrm>
            <a:off x="2452184" y="1612038"/>
            <a:ext cx="7227964" cy="4732248"/>
            <a:chOff x="1993706" y="1451061"/>
            <a:chExt cx="7668223" cy="5020492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8B7CFF0C-3DD7-4A21-BD51-8BD4C99AC16F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5F31CCB-8D7B-4A38-BA08-4FD011D19852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0C92409-7B89-4069-9AE9-5562D6117152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FDCD05F-E2C3-4A41-B43A-5EA0A7B4BB91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A9BB8ED-07E1-438E-B1B8-88E9853589AB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585D3EE-9B01-4C2E-B605-7043DB1AF761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01FC905-EA5D-40D4-9657-54744CE48FF1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4FFA899-F2A0-4445-8DE5-C590C7ADE897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DDCBFCD-5A5B-41C7-B9EF-12C7D2D66A74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DFC363F-44EF-4C4B-B6A6-B364EB950B25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BB8BF27-2622-4342-86FE-33597F007643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5B0C03A-16C9-4A7C-A6BB-53D15FCB8692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Flowchart: Connector 57">
              <a:extLst>
                <a:ext uri="{FF2B5EF4-FFF2-40B4-BE49-F238E27FC236}">
                  <a16:creationId xmlns:a16="http://schemas.microsoft.com/office/drawing/2014/main" id="{9797BC92-F0FD-489F-BDBF-74BCAB96E16A}"/>
                </a:ext>
              </a:extLst>
            </p:cNvPr>
            <p:cNvSpPr/>
            <p:nvPr/>
          </p:nvSpPr>
          <p:spPr>
            <a:xfrm>
              <a:off x="291447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lowchart: Connector 58">
              <a:extLst>
                <a:ext uri="{FF2B5EF4-FFF2-40B4-BE49-F238E27FC236}">
                  <a16:creationId xmlns:a16="http://schemas.microsoft.com/office/drawing/2014/main" id="{0D1D216D-3A66-46E4-8077-215C89CE78FE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lowchart: Connector 59">
              <a:extLst>
                <a:ext uri="{FF2B5EF4-FFF2-40B4-BE49-F238E27FC236}">
                  <a16:creationId xmlns:a16="http://schemas.microsoft.com/office/drawing/2014/main" id="{961009C7-A06E-44CD-A5D9-C9FC96CE6F7C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lowchart: Connector 60">
              <a:extLst>
                <a:ext uri="{FF2B5EF4-FFF2-40B4-BE49-F238E27FC236}">
                  <a16:creationId xmlns:a16="http://schemas.microsoft.com/office/drawing/2014/main" id="{43908500-3838-4EAC-926D-C7EDB80F8696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lowchart: Connector 61">
              <a:extLst>
                <a:ext uri="{FF2B5EF4-FFF2-40B4-BE49-F238E27FC236}">
                  <a16:creationId xmlns:a16="http://schemas.microsoft.com/office/drawing/2014/main" id="{CAE1B927-6D1A-4121-A396-FD71143FBFD3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lowchart: Connector 62">
              <a:extLst>
                <a:ext uri="{FF2B5EF4-FFF2-40B4-BE49-F238E27FC236}">
                  <a16:creationId xmlns:a16="http://schemas.microsoft.com/office/drawing/2014/main" id="{0D56E3F8-989B-49AA-889E-E3F658140E06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id="{4D7E9FE5-3E8F-468E-8710-A805D16A55CC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lowchart: Connector 64">
              <a:extLst>
                <a:ext uri="{FF2B5EF4-FFF2-40B4-BE49-F238E27FC236}">
                  <a16:creationId xmlns:a16="http://schemas.microsoft.com/office/drawing/2014/main" id="{E4E559A6-3097-4CF0-86C3-EFAD356996D5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>
              <a:extLst>
                <a:ext uri="{FF2B5EF4-FFF2-40B4-BE49-F238E27FC236}">
                  <a16:creationId xmlns:a16="http://schemas.microsoft.com/office/drawing/2014/main" id="{21C00EFD-9A24-4D44-BE72-CBA29E192247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id="{8F05E7F5-8AF7-4BFC-8B72-F3E304CC0079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lowchart: Connector 67">
              <a:extLst>
                <a:ext uri="{FF2B5EF4-FFF2-40B4-BE49-F238E27FC236}">
                  <a16:creationId xmlns:a16="http://schemas.microsoft.com/office/drawing/2014/main" id="{B6858D56-0C05-4F86-8276-CC4D0118229E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lowchart: Connector 68">
              <a:extLst>
                <a:ext uri="{FF2B5EF4-FFF2-40B4-BE49-F238E27FC236}">
                  <a16:creationId xmlns:a16="http://schemas.microsoft.com/office/drawing/2014/main" id="{24E47FD8-0AD0-4122-AD9B-E9DFFC871F32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id="{3613EE44-B9F1-45AB-9263-852977CA7B00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Flowchart: Connector 70">
              <a:extLst>
                <a:ext uri="{FF2B5EF4-FFF2-40B4-BE49-F238E27FC236}">
                  <a16:creationId xmlns:a16="http://schemas.microsoft.com/office/drawing/2014/main" id="{88163581-F5A1-46CE-8886-68AF34BF5A28}"/>
                </a:ext>
              </a:extLst>
            </p:cNvPr>
            <p:cNvSpPr/>
            <p:nvPr/>
          </p:nvSpPr>
          <p:spPr>
            <a:xfrm>
              <a:off x="2822305" y="2479330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935C6C-775E-4465-9B67-6DDF1191D44E}"/>
                </a:ext>
              </a:extLst>
            </p:cNvPr>
            <p:cNvSpPr txBox="1"/>
            <p:nvPr/>
          </p:nvSpPr>
          <p:spPr>
            <a:xfrm>
              <a:off x="5127191" y="2025216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CE4F89-81B8-42F0-AD13-2BAC6EF60041}"/>
                </a:ext>
              </a:extLst>
            </p:cNvPr>
            <p:cNvSpPr/>
            <p:nvPr/>
          </p:nvSpPr>
          <p:spPr>
            <a:xfrm>
              <a:off x="4709253" y="3588323"/>
              <a:ext cx="322334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691A7E1-2EC4-468E-A0F0-93EB70036012}"/>
                </a:ext>
              </a:extLst>
            </p:cNvPr>
            <p:cNvSpPr txBox="1"/>
            <p:nvPr/>
          </p:nvSpPr>
          <p:spPr>
            <a:xfrm>
              <a:off x="3354762" y="5089296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34F384C-8997-4C03-836E-91A0212C6C6C}"/>
                </a:ext>
              </a:extLst>
            </p:cNvPr>
            <p:cNvSpPr txBox="1"/>
            <p:nvPr/>
          </p:nvSpPr>
          <p:spPr>
            <a:xfrm>
              <a:off x="3184002" y="3639196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D0D52274-7D27-447A-868F-E09B0B8A7B99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6220864-C404-4473-86A6-90E5950BFDC4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3ABB45E-E4F5-4052-A22A-46E6FB80C37F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0E9589A-C1BF-43D6-A64C-1D78822A31D2}"/>
                </a:ext>
              </a:extLst>
            </p:cNvPr>
            <p:cNvSpPr txBox="1"/>
            <p:nvPr/>
          </p:nvSpPr>
          <p:spPr>
            <a:xfrm>
              <a:off x="3650367" y="2278888"/>
              <a:ext cx="7047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โต๊ะครัว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642BED8-1D32-4896-897D-9FAC6FF78389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67223D8-17F4-4B3A-BEFD-F7216A0CB491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2" name="Flowchart: Connector 81">
              <a:extLst>
                <a:ext uri="{FF2B5EF4-FFF2-40B4-BE49-F238E27FC236}">
                  <a16:creationId xmlns:a16="http://schemas.microsoft.com/office/drawing/2014/main" id="{FE9ABC45-A803-4B5C-96CF-C5588286B939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21E030B-91FD-4807-AE36-6BE0F7A55A71}"/>
                </a:ext>
              </a:extLst>
            </p:cNvPr>
            <p:cNvSpPr txBox="1"/>
            <p:nvPr/>
          </p:nvSpPr>
          <p:spPr>
            <a:xfrm>
              <a:off x="2672143" y="5003875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AAB724D-CDE4-40D5-BD9D-7A60BFA6531D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091BBE3A-F51C-4DC5-ABD6-1D85C232E729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B60F4044-E004-4FC0-B567-ACCA7A9584D0}"/>
              </a:ext>
            </a:extLst>
          </p:cNvPr>
          <p:cNvCxnSpPr>
            <a:cxnSpLocks/>
            <a:stCxn id="56" idx="0"/>
            <a:endCxn id="70" idx="5"/>
          </p:cNvCxnSpPr>
          <p:nvPr/>
        </p:nvCxnSpPr>
        <p:spPr>
          <a:xfrm flipV="1">
            <a:off x="4855024" y="3467528"/>
            <a:ext cx="746628" cy="174904"/>
          </a:xfrm>
          <a:prstGeom prst="straightConnector1">
            <a:avLst/>
          </a:prstGeom>
          <a:ln w="25400">
            <a:solidFill>
              <a:srgbClr val="FFFF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>
            <a:extLst>
              <a:ext uri="{FF2B5EF4-FFF2-40B4-BE49-F238E27FC236}">
                <a16:creationId xmlns:a16="http://schemas.microsoft.com/office/drawing/2014/main" id="{FB71BB10-C432-47DD-9BE1-2E62EA277439}"/>
              </a:ext>
            </a:extLst>
          </p:cNvPr>
          <p:cNvSpPr/>
          <p:nvPr/>
        </p:nvSpPr>
        <p:spPr>
          <a:xfrm>
            <a:off x="4589667" y="3139447"/>
            <a:ext cx="1316272" cy="1147357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593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AF69260F-2795-4CC5-BCD8-C29830D42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9696" y="1551023"/>
            <a:ext cx="5956497" cy="4643346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7103124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7103134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7287377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7104357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6" y="353578"/>
            <a:ext cx="664468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. พนักงานรับ </a:t>
            </a:r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 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และทำการสั่งอาหาร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3428EA-7E5B-43F0-ABC5-41750D3878DF}"/>
              </a:ext>
            </a:extLst>
          </p:cNvPr>
          <p:cNvSpPr txBox="1"/>
          <p:nvPr/>
        </p:nvSpPr>
        <p:spPr>
          <a:xfrm>
            <a:off x="6913688" y="1897071"/>
            <a:ext cx="468429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เป็นหน้าหลักของซอฟต์แวร์ที่แสดงบน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หน้าจอคอมพิวเตอร์ของแคชเชียร์</a:t>
            </a:r>
            <a:endParaRPr lang="en-US" sz="32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CBE8F41B-9D94-4DA0-A20E-D7D1562A9262}"/>
              </a:ext>
            </a:extLst>
          </p:cNvPr>
          <p:cNvSpPr txBox="1"/>
          <p:nvPr/>
        </p:nvSpPr>
        <p:spPr>
          <a:xfrm>
            <a:off x="6913688" y="3299855"/>
            <a:ext cx="509306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พนักงานจะกดปุ่ม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Scan 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เพื่อทำการแสกน</a:t>
            </a:r>
          </a:p>
          <a:p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QR order 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ในการสั่งอาหาร</a:t>
            </a:r>
          </a:p>
        </p:txBody>
      </p:sp>
    </p:spTree>
    <p:extLst>
      <p:ext uri="{BB962C8B-B14F-4D97-AF65-F5344CB8AC3E}">
        <p14:creationId xmlns:p14="http://schemas.microsoft.com/office/powerpoint/2010/main" val="2377810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0CB42C4B-EC0B-4738-904A-606A8EDB2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115" y="1568289"/>
            <a:ext cx="5888253" cy="4618929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7103124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7103134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7287377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7104357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6" y="353578"/>
            <a:ext cx="664468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. พนักงานรับ </a:t>
            </a:r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 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และทำการสั่งอาหาร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3428EA-7E5B-43F0-ABC5-41750D3878DF}"/>
              </a:ext>
            </a:extLst>
          </p:cNvPr>
          <p:cNvSpPr txBox="1"/>
          <p:nvPr/>
        </p:nvSpPr>
        <p:spPr>
          <a:xfrm>
            <a:off x="6913688" y="1897071"/>
            <a:ext cx="469070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เป็นหน้าสำหรับให้พนักงานนำ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 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มาแสกนผ่านกล้องเว็บแคม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CBE8F41B-9D94-4DA0-A20E-D7D1562A9262}"/>
              </a:ext>
            </a:extLst>
          </p:cNvPr>
          <p:cNvSpPr txBox="1"/>
          <p:nvPr/>
        </p:nvSpPr>
        <p:spPr>
          <a:xfrm>
            <a:off x="6913688" y="3299855"/>
            <a:ext cx="517321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หลังจากพนักงานทำการตรวจสอบ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 </a:t>
            </a:r>
            <a:r>
              <a:rPr lang="th-TH" sz="3200" dirty="0">
                <a:solidFill>
                  <a:srgbClr val="FFFF0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องค์ประกอบภาพ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ว่าครบแล้วจะกดปุ่ม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OK</a:t>
            </a:r>
            <a:endParaRPr lang="th-TH" sz="32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89580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6A1DC1B7-AE32-49FD-BB9A-31AC0B5D5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859" y="1576922"/>
            <a:ext cx="5886580" cy="463487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7103124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13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7103134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7287377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7104357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6" y="353578"/>
            <a:ext cx="664468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. พนักงานรับ </a:t>
            </a:r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 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และทำการสั่งอาหาร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3428EA-7E5B-43F0-ABC5-41750D3878DF}"/>
              </a:ext>
            </a:extLst>
          </p:cNvPr>
          <p:cNvSpPr txBox="1"/>
          <p:nvPr/>
        </p:nvSpPr>
        <p:spPr>
          <a:xfrm>
            <a:off x="6913688" y="1897071"/>
            <a:ext cx="5200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เป็นหน้าแสดงผลลัพธ์การแสกน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</a:t>
            </a:r>
            <a:endParaRPr lang="th-TH" sz="32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CBE8F41B-9D94-4DA0-A20E-D7D1562A9262}"/>
              </a:ext>
            </a:extLst>
          </p:cNvPr>
          <p:cNvSpPr txBox="1"/>
          <p:nvPr/>
        </p:nvSpPr>
        <p:spPr>
          <a:xfrm>
            <a:off x="6913688" y="2810108"/>
            <a:ext cx="402065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ถ้าข้อมูลที่ผ่านการแสกน</a:t>
            </a:r>
            <a:r>
              <a:rPr lang="th-TH" sz="3200" dirty="0">
                <a:solidFill>
                  <a:srgbClr val="92D05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ถูกต้อง</a:t>
            </a:r>
            <a:endParaRPr lang="en-US" sz="3200" dirty="0">
              <a:solidFill>
                <a:srgbClr val="92D050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พนักงานจะกดปุ่ม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OK</a:t>
            </a:r>
            <a:endParaRPr lang="th-TH" sz="32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84DE5D6-E5D6-48C7-B282-7BA183C3A55C}"/>
              </a:ext>
            </a:extLst>
          </p:cNvPr>
          <p:cNvSpPr txBox="1"/>
          <p:nvPr/>
        </p:nvSpPr>
        <p:spPr>
          <a:xfrm>
            <a:off x="6913688" y="4081751"/>
            <a:ext cx="428354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ถ้าข้อมูลที่ผ่านการแสกน</a:t>
            </a:r>
            <a:r>
              <a:rPr lang="th-TH" sz="3200" dirty="0">
                <a:solidFill>
                  <a:srgbClr val="FF505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ไม่ถูกต้อง</a:t>
            </a:r>
            <a:endParaRPr lang="en-US" sz="3200" dirty="0">
              <a:solidFill>
                <a:srgbClr val="FF5050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พนักงานจะกดปุ่ม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Re-Scan</a:t>
            </a:r>
            <a:endParaRPr lang="th-TH" sz="32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791123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2" y="-4190"/>
            <a:ext cx="5866757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14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5866767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6051010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5867990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6" y="353578"/>
            <a:ext cx="5044257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3. พนักงานส่งข้อมูลการสั่งให้ทางครัว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5566EC-52FD-4250-8E53-5F9F4B57DA02}"/>
              </a:ext>
            </a:extLst>
          </p:cNvPr>
          <p:cNvGrpSpPr/>
          <p:nvPr/>
        </p:nvGrpSpPr>
        <p:grpSpPr>
          <a:xfrm>
            <a:off x="589696" y="1558974"/>
            <a:ext cx="7227964" cy="4732248"/>
            <a:chOff x="1993706" y="1451061"/>
            <a:chExt cx="7668223" cy="5020492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8B7CFF0C-3DD7-4A21-BD51-8BD4C99AC16F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5F31CCB-8D7B-4A38-BA08-4FD011D19852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0C92409-7B89-4069-9AE9-5562D6117152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FDCD05F-E2C3-4A41-B43A-5EA0A7B4BB91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A9BB8ED-07E1-438E-B1B8-88E9853589AB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585D3EE-9B01-4C2E-B605-7043DB1AF761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01FC905-EA5D-40D4-9657-54744CE48FF1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4FFA899-F2A0-4445-8DE5-C590C7ADE897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DDCBFCD-5A5B-41C7-B9EF-12C7D2D66A74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DFC363F-44EF-4C4B-B6A6-B364EB950B25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BB8BF27-2622-4342-86FE-33597F007643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5B0C03A-16C9-4A7C-A6BB-53D15FCB8692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Flowchart: Connector 57">
              <a:extLst>
                <a:ext uri="{FF2B5EF4-FFF2-40B4-BE49-F238E27FC236}">
                  <a16:creationId xmlns:a16="http://schemas.microsoft.com/office/drawing/2014/main" id="{9797BC92-F0FD-489F-BDBF-74BCAB96E16A}"/>
                </a:ext>
              </a:extLst>
            </p:cNvPr>
            <p:cNvSpPr/>
            <p:nvPr/>
          </p:nvSpPr>
          <p:spPr>
            <a:xfrm>
              <a:off x="291447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lowchart: Connector 58">
              <a:extLst>
                <a:ext uri="{FF2B5EF4-FFF2-40B4-BE49-F238E27FC236}">
                  <a16:creationId xmlns:a16="http://schemas.microsoft.com/office/drawing/2014/main" id="{0D1D216D-3A66-46E4-8077-215C89CE78FE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lowchart: Connector 59">
              <a:extLst>
                <a:ext uri="{FF2B5EF4-FFF2-40B4-BE49-F238E27FC236}">
                  <a16:creationId xmlns:a16="http://schemas.microsoft.com/office/drawing/2014/main" id="{961009C7-A06E-44CD-A5D9-C9FC96CE6F7C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lowchart: Connector 60">
              <a:extLst>
                <a:ext uri="{FF2B5EF4-FFF2-40B4-BE49-F238E27FC236}">
                  <a16:creationId xmlns:a16="http://schemas.microsoft.com/office/drawing/2014/main" id="{43908500-3838-4EAC-926D-C7EDB80F8696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lowchart: Connector 61">
              <a:extLst>
                <a:ext uri="{FF2B5EF4-FFF2-40B4-BE49-F238E27FC236}">
                  <a16:creationId xmlns:a16="http://schemas.microsoft.com/office/drawing/2014/main" id="{CAE1B927-6D1A-4121-A396-FD71143FBFD3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lowchart: Connector 62">
              <a:extLst>
                <a:ext uri="{FF2B5EF4-FFF2-40B4-BE49-F238E27FC236}">
                  <a16:creationId xmlns:a16="http://schemas.microsoft.com/office/drawing/2014/main" id="{0D56E3F8-989B-49AA-889E-E3F658140E06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id="{4D7E9FE5-3E8F-468E-8710-A805D16A55CC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lowchart: Connector 64">
              <a:extLst>
                <a:ext uri="{FF2B5EF4-FFF2-40B4-BE49-F238E27FC236}">
                  <a16:creationId xmlns:a16="http://schemas.microsoft.com/office/drawing/2014/main" id="{E4E559A6-3097-4CF0-86C3-EFAD356996D5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>
              <a:extLst>
                <a:ext uri="{FF2B5EF4-FFF2-40B4-BE49-F238E27FC236}">
                  <a16:creationId xmlns:a16="http://schemas.microsoft.com/office/drawing/2014/main" id="{21C00EFD-9A24-4D44-BE72-CBA29E192247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id="{8F05E7F5-8AF7-4BFC-8B72-F3E304CC0079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lowchart: Connector 67">
              <a:extLst>
                <a:ext uri="{FF2B5EF4-FFF2-40B4-BE49-F238E27FC236}">
                  <a16:creationId xmlns:a16="http://schemas.microsoft.com/office/drawing/2014/main" id="{B6858D56-0C05-4F86-8276-CC4D0118229E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lowchart: Connector 68">
              <a:extLst>
                <a:ext uri="{FF2B5EF4-FFF2-40B4-BE49-F238E27FC236}">
                  <a16:creationId xmlns:a16="http://schemas.microsoft.com/office/drawing/2014/main" id="{24E47FD8-0AD0-4122-AD9B-E9DFFC871F32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id="{3613EE44-B9F1-45AB-9263-852977CA7B00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Flowchart: Connector 70">
              <a:extLst>
                <a:ext uri="{FF2B5EF4-FFF2-40B4-BE49-F238E27FC236}">
                  <a16:creationId xmlns:a16="http://schemas.microsoft.com/office/drawing/2014/main" id="{88163581-F5A1-46CE-8886-68AF34BF5A28}"/>
                </a:ext>
              </a:extLst>
            </p:cNvPr>
            <p:cNvSpPr/>
            <p:nvPr/>
          </p:nvSpPr>
          <p:spPr>
            <a:xfrm>
              <a:off x="2822305" y="2479330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935C6C-775E-4465-9B67-6DDF1191D44E}"/>
                </a:ext>
              </a:extLst>
            </p:cNvPr>
            <p:cNvSpPr txBox="1"/>
            <p:nvPr/>
          </p:nvSpPr>
          <p:spPr>
            <a:xfrm>
              <a:off x="5127191" y="2025216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CE4F89-81B8-42F0-AD13-2BAC6EF60041}"/>
                </a:ext>
              </a:extLst>
            </p:cNvPr>
            <p:cNvSpPr/>
            <p:nvPr/>
          </p:nvSpPr>
          <p:spPr>
            <a:xfrm>
              <a:off x="4695761" y="3561860"/>
              <a:ext cx="322334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691A7E1-2EC4-468E-A0F0-93EB70036012}"/>
                </a:ext>
              </a:extLst>
            </p:cNvPr>
            <p:cNvSpPr txBox="1"/>
            <p:nvPr/>
          </p:nvSpPr>
          <p:spPr>
            <a:xfrm>
              <a:off x="3354762" y="5089296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34F384C-8997-4C03-836E-91A0212C6C6C}"/>
                </a:ext>
              </a:extLst>
            </p:cNvPr>
            <p:cNvSpPr txBox="1"/>
            <p:nvPr/>
          </p:nvSpPr>
          <p:spPr>
            <a:xfrm>
              <a:off x="3184002" y="3639196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D0D52274-7D27-447A-868F-E09B0B8A7B99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6220864-C404-4473-86A6-90E5950BFDC4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3ABB45E-E4F5-4052-A22A-46E6FB80C37F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0E9589A-C1BF-43D6-A64C-1D78822A31D2}"/>
                </a:ext>
              </a:extLst>
            </p:cNvPr>
            <p:cNvSpPr txBox="1"/>
            <p:nvPr/>
          </p:nvSpPr>
          <p:spPr>
            <a:xfrm>
              <a:off x="3650367" y="2278888"/>
              <a:ext cx="7047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โต๊ะครัว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642BED8-1D32-4896-897D-9FAC6FF78389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67223D8-17F4-4B3A-BEFD-F7216A0CB491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2" name="Flowchart: Connector 81">
              <a:extLst>
                <a:ext uri="{FF2B5EF4-FFF2-40B4-BE49-F238E27FC236}">
                  <a16:creationId xmlns:a16="http://schemas.microsoft.com/office/drawing/2014/main" id="{FE9ABC45-A803-4B5C-96CF-C5588286B939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21E030B-91FD-4807-AE36-6BE0F7A55A71}"/>
                </a:ext>
              </a:extLst>
            </p:cNvPr>
            <p:cNvSpPr txBox="1"/>
            <p:nvPr/>
          </p:nvSpPr>
          <p:spPr>
            <a:xfrm>
              <a:off x="2672143" y="5003875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AAB724D-CDE4-40D5-BD9D-7A60BFA6531D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091BBE3A-F51C-4DC5-ABD6-1D85C232E729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3064CF3-57AE-43F7-BBDC-BCEDEF6DE793}"/>
              </a:ext>
            </a:extLst>
          </p:cNvPr>
          <p:cNvCxnSpPr>
            <a:cxnSpLocks/>
            <a:stCxn id="57" idx="3"/>
            <a:endCxn id="56" idx="0"/>
          </p:cNvCxnSpPr>
          <p:nvPr/>
        </p:nvCxnSpPr>
        <p:spPr>
          <a:xfrm>
            <a:off x="2328700" y="2182423"/>
            <a:ext cx="663836" cy="1406945"/>
          </a:xfrm>
          <a:prstGeom prst="straightConnector1">
            <a:avLst/>
          </a:prstGeom>
          <a:ln w="28575">
            <a:solidFill>
              <a:srgbClr val="FFFF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13F62C92-7874-4938-8667-58BD12EBD6C0}"/>
              </a:ext>
            </a:extLst>
          </p:cNvPr>
          <p:cNvSpPr txBox="1"/>
          <p:nvPr/>
        </p:nvSpPr>
        <p:spPr>
          <a:xfrm>
            <a:off x="8117057" y="1883376"/>
            <a:ext cx="3680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ซอฟต์แวร์ทำการส่งข้อมูล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การสั่งอาหารไปให้ซอฟต์แวร์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ฝั่งคอมพิวเตอร์ครัว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7B38CA2-EC26-49E7-BD7C-CCBDEE187ED7}"/>
              </a:ext>
            </a:extLst>
          </p:cNvPr>
          <p:cNvSpPr/>
          <p:nvPr/>
        </p:nvSpPr>
        <p:spPr>
          <a:xfrm>
            <a:off x="1915660" y="1652968"/>
            <a:ext cx="1621470" cy="2507419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065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2" y="-4190"/>
            <a:ext cx="5866757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15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5866767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6051010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5867990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6" y="353578"/>
            <a:ext cx="5044257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3. พนักงานส่งข้อมูลการสั่งให้ทางครัว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5566EC-52FD-4250-8E53-5F9F4B57DA02}"/>
              </a:ext>
            </a:extLst>
          </p:cNvPr>
          <p:cNvGrpSpPr/>
          <p:nvPr/>
        </p:nvGrpSpPr>
        <p:grpSpPr>
          <a:xfrm>
            <a:off x="589696" y="1558974"/>
            <a:ext cx="7227964" cy="4732248"/>
            <a:chOff x="1993706" y="1451061"/>
            <a:chExt cx="7668223" cy="5020492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8B7CFF0C-3DD7-4A21-BD51-8BD4C99AC16F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5F31CCB-8D7B-4A38-BA08-4FD011D19852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0C92409-7B89-4069-9AE9-5562D6117152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FDCD05F-E2C3-4A41-B43A-5EA0A7B4BB91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A9BB8ED-07E1-438E-B1B8-88E9853589AB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585D3EE-9B01-4C2E-B605-7043DB1AF761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01FC905-EA5D-40D4-9657-54744CE48FF1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4FFA899-F2A0-4445-8DE5-C590C7ADE897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DDCBFCD-5A5B-41C7-B9EF-12C7D2D66A74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DFC363F-44EF-4C4B-B6A6-B364EB950B25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BB8BF27-2622-4342-86FE-33597F007643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5B0C03A-16C9-4A7C-A6BB-53D15FCB8692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Flowchart: Connector 57">
              <a:extLst>
                <a:ext uri="{FF2B5EF4-FFF2-40B4-BE49-F238E27FC236}">
                  <a16:creationId xmlns:a16="http://schemas.microsoft.com/office/drawing/2014/main" id="{9797BC92-F0FD-489F-BDBF-74BCAB96E16A}"/>
                </a:ext>
              </a:extLst>
            </p:cNvPr>
            <p:cNvSpPr/>
            <p:nvPr/>
          </p:nvSpPr>
          <p:spPr>
            <a:xfrm>
              <a:off x="291447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lowchart: Connector 58">
              <a:extLst>
                <a:ext uri="{FF2B5EF4-FFF2-40B4-BE49-F238E27FC236}">
                  <a16:creationId xmlns:a16="http://schemas.microsoft.com/office/drawing/2014/main" id="{0D1D216D-3A66-46E4-8077-215C89CE78FE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lowchart: Connector 59">
              <a:extLst>
                <a:ext uri="{FF2B5EF4-FFF2-40B4-BE49-F238E27FC236}">
                  <a16:creationId xmlns:a16="http://schemas.microsoft.com/office/drawing/2014/main" id="{961009C7-A06E-44CD-A5D9-C9FC96CE6F7C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lowchart: Connector 60">
              <a:extLst>
                <a:ext uri="{FF2B5EF4-FFF2-40B4-BE49-F238E27FC236}">
                  <a16:creationId xmlns:a16="http://schemas.microsoft.com/office/drawing/2014/main" id="{43908500-3838-4EAC-926D-C7EDB80F8696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lowchart: Connector 61">
              <a:extLst>
                <a:ext uri="{FF2B5EF4-FFF2-40B4-BE49-F238E27FC236}">
                  <a16:creationId xmlns:a16="http://schemas.microsoft.com/office/drawing/2014/main" id="{CAE1B927-6D1A-4121-A396-FD71143FBFD3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lowchart: Connector 62">
              <a:extLst>
                <a:ext uri="{FF2B5EF4-FFF2-40B4-BE49-F238E27FC236}">
                  <a16:creationId xmlns:a16="http://schemas.microsoft.com/office/drawing/2014/main" id="{0D56E3F8-989B-49AA-889E-E3F658140E06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id="{4D7E9FE5-3E8F-468E-8710-A805D16A55CC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lowchart: Connector 64">
              <a:extLst>
                <a:ext uri="{FF2B5EF4-FFF2-40B4-BE49-F238E27FC236}">
                  <a16:creationId xmlns:a16="http://schemas.microsoft.com/office/drawing/2014/main" id="{E4E559A6-3097-4CF0-86C3-EFAD356996D5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>
              <a:extLst>
                <a:ext uri="{FF2B5EF4-FFF2-40B4-BE49-F238E27FC236}">
                  <a16:creationId xmlns:a16="http://schemas.microsoft.com/office/drawing/2014/main" id="{21C00EFD-9A24-4D44-BE72-CBA29E192247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id="{8F05E7F5-8AF7-4BFC-8B72-F3E304CC0079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lowchart: Connector 67">
              <a:extLst>
                <a:ext uri="{FF2B5EF4-FFF2-40B4-BE49-F238E27FC236}">
                  <a16:creationId xmlns:a16="http://schemas.microsoft.com/office/drawing/2014/main" id="{B6858D56-0C05-4F86-8276-CC4D0118229E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lowchart: Connector 68">
              <a:extLst>
                <a:ext uri="{FF2B5EF4-FFF2-40B4-BE49-F238E27FC236}">
                  <a16:creationId xmlns:a16="http://schemas.microsoft.com/office/drawing/2014/main" id="{24E47FD8-0AD0-4122-AD9B-E9DFFC871F32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id="{3613EE44-B9F1-45AB-9263-852977CA7B00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Flowchart: Connector 70">
              <a:extLst>
                <a:ext uri="{FF2B5EF4-FFF2-40B4-BE49-F238E27FC236}">
                  <a16:creationId xmlns:a16="http://schemas.microsoft.com/office/drawing/2014/main" id="{88163581-F5A1-46CE-8886-68AF34BF5A28}"/>
                </a:ext>
              </a:extLst>
            </p:cNvPr>
            <p:cNvSpPr/>
            <p:nvPr/>
          </p:nvSpPr>
          <p:spPr>
            <a:xfrm>
              <a:off x="2822305" y="2479330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935C6C-775E-4465-9B67-6DDF1191D44E}"/>
                </a:ext>
              </a:extLst>
            </p:cNvPr>
            <p:cNvSpPr txBox="1"/>
            <p:nvPr/>
          </p:nvSpPr>
          <p:spPr>
            <a:xfrm>
              <a:off x="5127191" y="2025216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CE4F89-81B8-42F0-AD13-2BAC6EF60041}"/>
                </a:ext>
              </a:extLst>
            </p:cNvPr>
            <p:cNvSpPr/>
            <p:nvPr/>
          </p:nvSpPr>
          <p:spPr>
            <a:xfrm>
              <a:off x="4707795" y="3570897"/>
              <a:ext cx="322334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691A7E1-2EC4-468E-A0F0-93EB70036012}"/>
                </a:ext>
              </a:extLst>
            </p:cNvPr>
            <p:cNvSpPr txBox="1"/>
            <p:nvPr/>
          </p:nvSpPr>
          <p:spPr>
            <a:xfrm>
              <a:off x="3354762" y="5089296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34F384C-8997-4C03-836E-91A0212C6C6C}"/>
                </a:ext>
              </a:extLst>
            </p:cNvPr>
            <p:cNvSpPr txBox="1"/>
            <p:nvPr/>
          </p:nvSpPr>
          <p:spPr>
            <a:xfrm>
              <a:off x="3184002" y="3639196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D0D52274-7D27-447A-868F-E09B0B8A7B99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6220864-C404-4473-86A6-90E5950BFDC4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3ABB45E-E4F5-4052-A22A-46E6FB80C37F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0E9589A-C1BF-43D6-A64C-1D78822A31D2}"/>
                </a:ext>
              </a:extLst>
            </p:cNvPr>
            <p:cNvSpPr txBox="1"/>
            <p:nvPr/>
          </p:nvSpPr>
          <p:spPr>
            <a:xfrm>
              <a:off x="3650367" y="2278888"/>
              <a:ext cx="7047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โต๊ะครัว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642BED8-1D32-4896-897D-9FAC6FF78389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67223D8-17F4-4B3A-BEFD-F7216A0CB491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2" name="Flowchart: Connector 81">
              <a:extLst>
                <a:ext uri="{FF2B5EF4-FFF2-40B4-BE49-F238E27FC236}">
                  <a16:creationId xmlns:a16="http://schemas.microsoft.com/office/drawing/2014/main" id="{FE9ABC45-A803-4B5C-96CF-C5588286B939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21E030B-91FD-4807-AE36-6BE0F7A55A71}"/>
                </a:ext>
              </a:extLst>
            </p:cNvPr>
            <p:cNvSpPr txBox="1"/>
            <p:nvPr/>
          </p:nvSpPr>
          <p:spPr>
            <a:xfrm>
              <a:off x="2672143" y="5003875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AAB724D-CDE4-40D5-BD9D-7A60BFA6531D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091BBE3A-F51C-4DC5-ABD6-1D85C232E729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3064CF3-57AE-43F7-BBDC-BCEDEF6DE793}"/>
              </a:ext>
            </a:extLst>
          </p:cNvPr>
          <p:cNvCxnSpPr>
            <a:cxnSpLocks/>
            <a:stCxn id="41" idx="0"/>
            <a:endCxn id="73" idx="2"/>
          </p:cNvCxnSpPr>
          <p:nvPr/>
        </p:nvCxnSpPr>
        <p:spPr>
          <a:xfrm flipV="1">
            <a:off x="2230664" y="3962985"/>
            <a:ext cx="1069210" cy="433947"/>
          </a:xfrm>
          <a:prstGeom prst="straightConnector1">
            <a:avLst/>
          </a:prstGeom>
          <a:ln w="28575">
            <a:solidFill>
              <a:srgbClr val="FFFF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13F62C92-7874-4938-8667-58BD12EBD6C0}"/>
              </a:ext>
            </a:extLst>
          </p:cNvPr>
          <p:cNvSpPr txBox="1"/>
          <p:nvPr/>
        </p:nvSpPr>
        <p:spPr>
          <a:xfrm>
            <a:off x="8117057" y="1883376"/>
            <a:ext cx="320151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พนักงานคืน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 </a:t>
            </a:r>
            <a:endParaRPr lang="th-TH" sz="32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 แก่ลูกค้า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E0BE47F-9EBA-496E-9B9D-EADE92C9693A}"/>
              </a:ext>
            </a:extLst>
          </p:cNvPr>
          <p:cNvSpPr/>
          <p:nvPr/>
        </p:nvSpPr>
        <p:spPr>
          <a:xfrm>
            <a:off x="1936171" y="3311416"/>
            <a:ext cx="1694105" cy="1405078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636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5283030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5283040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5467283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5284263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7" y="353578"/>
            <a:ext cx="4601216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4. พ่อครัวทำการเตรียมอาหาร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5566EC-52FD-4250-8E53-5F9F4B57DA02}"/>
              </a:ext>
            </a:extLst>
          </p:cNvPr>
          <p:cNvGrpSpPr/>
          <p:nvPr/>
        </p:nvGrpSpPr>
        <p:grpSpPr>
          <a:xfrm>
            <a:off x="589697" y="1612038"/>
            <a:ext cx="7227964" cy="4732248"/>
            <a:chOff x="1993706" y="1451061"/>
            <a:chExt cx="7668223" cy="5020492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8B7CFF0C-3DD7-4A21-BD51-8BD4C99AC16F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5F31CCB-8D7B-4A38-BA08-4FD011D19852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0C92409-7B89-4069-9AE9-5562D6117152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FDCD05F-E2C3-4A41-B43A-5EA0A7B4BB91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A9BB8ED-07E1-438E-B1B8-88E9853589AB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585D3EE-9B01-4C2E-B605-7043DB1AF761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01FC905-EA5D-40D4-9657-54744CE48FF1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4FFA899-F2A0-4445-8DE5-C590C7ADE897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DDCBFCD-5A5B-41C7-B9EF-12C7D2D66A74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DFC363F-44EF-4C4B-B6A6-B364EB950B25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BB8BF27-2622-4342-86FE-33597F007643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5B0C03A-16C9-4A7C-A6BB-53D15FCB8692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Flowchart: Connector 57">
              <a:extLst>
                <a:ext uri="{FF2B5EF4-FFF2-40B4-BE49-F238E27FC236}">
                  <a16:creationId xmlns:a16="http://schemas.microsoft.com/office/drawing/2014/main" id="{9797BC92-F0FD-489F-BDBF-74BCAB96E16A}"/>
                </a:ext>
              </a:extLst>
            </p:cNvPr>
            <p:cNvSpPr/>
            <p:nvPr/>
          </p:nvSpPr>
          <p:spPr>
            <a:xfrm>
              <a:off x="291447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lowchart: Connector 58">
              <a:extLst>
                <a:ext uri="{FF2B5EF4-FFF2-40B4-BE49-F238E27FC236}">
                  <a16:creationId xmlns:a16="http://schemas.microsoft.com/office/drawing/2014/main" id="{0D1D216D-3A66-46E4-8077-215C89CE78FE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lowchart: Connector 59">
              <a:extLst>
                <a:ext uri="{FF2B5EF4-FFF2-40B4-BE49-F238E27FC236}">
                  <a16:creationId xmlns:a16="http://schemas.microsoft.com/office/drawing/2014/main" id="{961009C7-A06E-44CD-A5D9-C9FC96CE6F7C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lowchart: Connector 60">
              <a:extLst>
                <a:ext uri="{FF2B5EF4-FFF2-40B4-BE49-F238E27FC236}">
                  <a16:creationId xmlns:a16="http://schemas.microsoft.com/office/drawing/2014/main" id="{43908500-3838-4EAC-926D-C7EDB80F8696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lowchart: Connector 61">
              <a:extLst>
                <a:ext uri="{FF2B5EF4-FFF2-40B4-BE49-F238E27FC236}">
                  <a16:creationId xmlns:a16="http://schemas.microsoft.com/office/drawing/2014/main" id="{CAE1B927-6D1A-4121-A396-FD71143FBFD3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lowchart: Connector 62">
              <a:extLst>
                <a:ext uri="{FF2B5EF4-FFF2-40B4-BE49-F238E27FC236}">
                  <a16:creationId xmlns:a16="http://schemas.microsoft.com/office/drawing/2014/main" id="{0D56E3F8-989B-49AA-889E-E3F658140E06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id="{4D7E9FE5-3E8F-468E-8710-A805D16A55CC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lowchart: Connector 64">
              <a:extLst>
                <a:ext uri="{FF2B5EF4-FFF2-40B4-BE49-F238E27FC236}">
                  <a16:creationId xmlns:a16="http://schemas.microsoft.com/office/drawing/2014/main" id="{E4E559A6-3097-4CF0-86C3-EFAD356996D5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>
              <a:extLst>
                <a:ext uri="{FF2B5EF4-FFF2-40B4-BE49-F238E27FC236}">
                  <a16:creationId xmlns:a16="http://schemas.microsoft.com/office/drawing/2014/main" id="{21C00EFD-9A24-4D44-BE72-CBA29E192247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id="{8F05E7F5-8AF7-4BFC-8B72-F3E304CC0079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lowchart: Connector 67">
              <a:extLst>
                <a:ext uri="{FF2B5EF4-FFF2-40B4-BE49-F238E27FC236}">
                  <a16:creationId xmlns:a16="http://schemas.microsoft.com/office/drawing/2014/main" id="{B6858D56-0C05-4F86-8276-CC4D0118229E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lowchart: Connector 68">
              <a:extLst>
                <a:ext uri="{FF2B5EF4-FFF2-40B4-BE49-F238E27FC236}">
                  <a16:creationId xmlns:a16="http://schemas.microsoft.com/office/drawing/2014/main" id="{24E47FD8-0AD0-4122-AD9B-E9DFFC871F32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id="{3613EE44-B9F1-45AB-9263-852977CA7B00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Flowchart: Connector 70">
              <a:extLst>
                <a:ext uri="{FF2B5EF4-FFF2-40B4-BE49-F238E27FC236}">
                  <a16:creationId xmlns:a16="http://schemas.microsoft.com/office/drawing/2014/main" id="{88163581-F5A1-46CE-8886-68AF34BF5A28}"/>
                </a:ext>
              </a:extLst>
            </p:cNvPr>
            <p:cNvSpPr/>
            <p:nvPr/>
          </p:nvSpPr>
          <p:spPr>
            <a:xfrm>
              <a:off x="2822305" y="2479330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935C6C-775E-4465-9B67-6DDF1191D44E}"/>
                </a:ext>
              </a:extLst>
            </p:cNvPr>
            <p:cNvSpPr txBox="1"/>
            <p:nvPr/>
          </p:nvSpPr>
          <p:spPr>
            <a:xfrm>
              <a:off x="5108637" y="2218091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CE4F89-81B8-42F0-AD13-2BAC6EF60041}"/>
                </a:ext>
              </a:extLst>
            </p:cNvPr>
            <p:cNvSpPr/>
            <p:nvPr/>
          </p:nvSpPr>
          <p:spPr>
            <a:xfrm>
              <a:off x="3554500" y="4534499"/>
              <a:ext cx="322334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691A7E1-2EC4-468E-A0F0-93EB70036012}"/>
                </a:ext>
              </a:extLst>
            </p:cNvPr>
            <p:cNvSpPr txBox="1"/>
            <p:nvPr/>
          </p:nvSpPr>
          <p:spPr>
            <a:xfrm>
              <a:off x="3354762" y="5089296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34F384C-8997-4C03-836E-91A0212C6C6C}"/>
                </a:ext>
              </a:extLst>
            </p:cNvPr>
            <p:cNvSpPr txBox="1"/>
            <p:nvPr/>
          </p:nvSpPr>
          <p:spPr>
            <a:xfrm>
              <a:off x="3184002" y="3639196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D0D52274-7D27-447A-868F-E09B0B8A7B99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6220864-C404-4473-86A6-90E5950BFDC4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3ABB45E-E4F5-4052-A22A-46E6FB80C37F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0E9589A-C1BF-43D6-A64C-1D78822A31D2}"/>
                </a:ext>
              </a:extLst>
            </p:cNvPr>
            <p:cNvSpPr txBox="1"/>
            <p:nvPr/>
          </p:nvSpPr>
          <p:spPr>
            <a:xfrm>
              <a:off x="3650367" y="2278888"/>
              <a:ext cx="7047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โต๊ะครัว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642BED8-1D32-4896-897D-9FAC6FF78389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67223D8-17F4-4B3A-BEFD-F7216A0CB491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2" name="Flowchart: Connector 81">
              <a:extLst>
                <a:ext uri="{FF2B5EF4-FFF2-40B4-BE49-F238E27FC236}">
                  <a16:creationId xmlns:a16="http://schemas.microsoft.com/office/drawing/2014/main" id="{FE9ABC45-A803-4B5C-96CF-C5588286B939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21E030B-91FD-4807-AE36-6BE0F7A55A71}"/>
                </a:ext>
              </a:extLst>
            </p:cNvPr>
            <p:cNvSpPr txBox="1"/>
            <p:nvPr/>
          </p:nvSpPr>
          <p:spPr>
            <a:xfrm>
              <a:off x="2672143" y="5003875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AAB724D-CDE4-40D5-BD9D-7A60BFA6531D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091BBE3A-F51C-4DC5-ABD6-1D85C232E729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sp>
        <p:nvSpPr>
          <p:cNvPr id="86" name="Flowchart: Connector 85">
            <a:extLst>
              <a:ext uri="{FF2B5EF4-FFF2-40B4-BE49-F238E27FC236}">
                <a16:creationId xmlns:a16="http://schemas.microsoft.com/office/drawing/2014/main" id="{4A3F8880-8252-412D-B715-74CDD77CD49E}"/>
              </a:ext>
            </a:extLst>
          </p:cNvPr>
          <p:cNvSpPr/>
          <p:nvPr/>
        </p:nvSpPr>
        <p:spPr>
          <a:xfrm>
            <a:off x="3490671" y="2019827"/>
            <a:ext cx="308283" cy="308283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F544932-82FE-4DFD-A676-8372E356E769}"/>
              </a:ext>
            </a:extLst>
          </p:cNvPr>
          <p:cNvSpPr txBox="1"/>
          <p:nvPr/>
        </p:nvSpPr>
        <p:spPr>
          <a:xfrm>
            <a:off x="3797633" y="1960701"/>
            <a:ext cx="156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พ่อครัว/แม่ครัว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B6DC86B-6A85-44F5-ABA4-A800ECDEF71E}"/>
              </a:ext>
            </a:extLst>
          </p:cNvPr>
          <p:cNvCxnSpPr>
            <a:cxnSpLocks/>
            <a:stCxn id="57" idx="0"/>
            <a:endCxn id="86" idx="2"/>
          </p:cNvCxnSpPr>
          <p:nvPr/>
        </p:nvCxnSpPr>
        <p:spPr>
          <a:xfrm>
            <a:off x="2499912" y="2151920"/>
            <a:ext cx="990759" cy="22049"/>
          </a:xfrm>
          <a:prstGeom prst="straightConnector1">
            <a:avLst/>
          </a:prstGeom>
          <a:ln w="28575">
            <a:solidFill>
              <a:srgbClr val="FFFF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DDD34836-192F-44A7-9CD0-DF3367FBB4ED}"/>
              </a:ext>
            </a:extLst>
          </p:cNvPr>
          <p:cNvSpPr txBox="1"/>
          <p:nvPr/>
        </p:nvSpPr>
        <p:spPr>
          <a:xfrm>
            <a:off x="8026998" y="1889053"/>
            <a:ext cx="40591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พ่อครัวเตรียมอาหารตามที่แสดง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 บนหน้าจอของคอมครัว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7AD45D3-7A37-4A27-B7CB-33182A53B2EE}"/>
              </a:ext>
            </a:extLst>
          </p:cNvPr>
          <p:cNvSpPr/>
          <p:nvPr/>
        </p:nvSpPr>
        <p:spPr>
          <a:xfrm>
            <a:off x="1915659" y="1736887"/>
            <a:ext cx="1940439" cy="790444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915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5283030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17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5283040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5467283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5284263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7" y="353578"/>
            <a:ext cx="4601216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4. พ่อครัวทำการเตรียมอาหาร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DD34836-192F-44A7-9CD0-DF3367FBB4ED}"/>
              </a:ext>
            </a:extLst>
          </p:cNvPr>
          <p:cNvSpPr txBox="1"/>
          <p:nvPr/>
        </p:nvSpPr>
        <p:spPr>
          <a:xfrm>
            <a:off x="6817599" y="1849042"/>
            <a:ext cx="5126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เป็นหน้าที่แสดงผลบนหน้าจอของคอมครัว</a:t>
            </a:r>
          </a:p>
        </p:txBody>
      </p:sp>
      <p:pic>
        <p:nvPicPr>
          <p:cNvPr id="90" name="Picture 89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98370B-B720-4508-A2B2-C5C8A8E42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"/>
          <a:stretch/>
        </p:blipFill>
        <p:spPr>
          <a:xfrm>
            <a:off x="482345" y="1497503"/>
            <a:ext cx="6074049" cy="4783081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D559EF86-7DCA-471B-BC40-58731BB10926}"/>
              </a:ext>
            </a:extLst>
          </p:cNvPr>
          <p:cNvSpPr txBox="1"/>
          <p:nvPr/>
        </p:nvSpPr>
        <p:spPr>
          <a:xfrm>
            <a:off x="6817599" y="2581806"/>
            <a:ext cx="532709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พ่อครัวดูรายการอาหารที่ต้องทำจากตาราง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 ด้านซ้ายมือ</a:t>
            </a:r>
          </a:p>
        </p:txBody>
      </p:sp>
    </p:spTree>
    <p:extLst>
      <p:ext uri="{BB962C8B-B14F-4D97-AF65-F5344CB8AC3E}">
        <p14:creationId xmlns:p14="http://schemas.microsoft.com/office/powerpoint/2010/main" val="3001188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5283030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18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5283040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5467283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5284263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7" y="353578"/>
            <a:ext cx="4601216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4. พ่อครัวทำการเตรียมอาหาร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5566EC-52FD-4250-8E53-5F9F4B57DA02}"/>
              </a:ext>
            </a:extLst>
          </p:cNvPr>
          <p:cNvGrpSpPr/>
          <p:nvPr/>
        </p:nvGrpSpPr>
        <p:grpSpPr>
          <a:xfrm>
            <a:off x="589697" y="1612038"/>
            <a:ext cx="7227964" cy="4732248"/>
            <a:chOff x="1993706" y="1451061"/>
            <a:chExt cx="7668223" cy="5020492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8B7CFF0C-3DD7-4A21-BD51-8BD4C99AC16F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5F31CCB-8D7B-4A38-BA08-4FD011D19852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0C92409-7B89-4069-9AE9-5562D6117152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FDCD05F-E2C3-4A41-B43A-5EA0A7B4BB91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A9BB8ED-07E1-438E-B1B8-88E9853589AB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585D3EE-9B01-4C2E-B605-7043DB1AF761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01FC905-EA5D-40D4-9657-54744CE48FF1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4FFA899-F2A0-4445-8DE5-C590C7ADE897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DDCBFCD-5A5B-41C7-B9EF-12C7D2D66A74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DFC363F-44EF-4C4B-B6A6-B364EB950B25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BB8BF27-2622-4342-86FE-33597F007643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5B0C03A-16C9-4A7C-A6BB-53D15FCB8692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Flowchart: Connector 57">
              <a:extLst>
                <a:ext uri="{FF2B5EF4-FFF2-40B4-BE49-F238E27FC236}">
                  <a16:creationId xmlns:a16="http://schemas.microsoft.com/office/drawing/2014/main" id="{9797BC92-F0FD-489F-BDBF-74BCAB96E16A}"/>
                </a:ext>
              </a:extLst>
            </p:cNvPr>
            <p:cNvSpPr/>
            <p:nvPr/>
          </p:nvSpPr>
          <p:spPr>
            <a:xfrm>
              <a:off x="291447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lowchart: Connector 58">
              <a:extLst>
                <a:ext uri="{FF2B5EF4-FFF2-40B4-BE49-F238E27FC236}">
                  <a16:creationId xmlns:a16="http://schemas.microsoft.com/office/drawing/2014/main" id="{0D1D216D-3A66-46E4-8077-215C89CE78FE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lowchart: Connector 59">
              <a:extLst>
                <a:ext uri="{FF2B5EF4-FFF2-40B4-BE49-F238E27FC236}">
                  <a16:creationId xmlns:a16="http://schemas.microsoft.com/office/drawing/2014/main" id="{961009C7-A06E-44CD-A5D9-C9FC96CE6F7C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lowchart: Connector 60">
              <a:extLst>
                <a:ext uri="{FF2B5EF4-FFF2-40B4-BE49-F238E27FC236}">
                  <a16:creationId xmlns:a16="http://schemas.microsoft.com/office/drawing/2014/main" id="{43908500-3838-4EAC-926D-C7EDB80F8696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lowchart: Connector 61">
              <a:extLst>
                <a:ext uri="{FF2B5EF4-FFF2-40B4-BE49-F238E27FC236}">
                  <a16:creationId xmlns:a16="http://schemas.microsoft.com/office/drawing/2014/main" id="{CAE1B927-6D1A-4121-A396-FD71143FBFD3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lowchart: Connector 62">
              <a:extLst>
                <a:ext uri="{FF2B5EF4-FFF2-40B4-BE49-F238E27FC236}">
                  <a16:creationId xmlns:a16="http://schemas.microsoft.com/office/drawing/2014/main" id="{0D56E3F8-989B-49AA-889E-E3F658140E06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id="{4D7E9FE5-3E8F-468E-8710-A805D16A55CC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lowchart: Connector 64">
              <a:extLst>
                <a:ext uri="{FF2B5EF4-FFF2-40B4-BE49-F238E27FC236}">
                  <a16:creationId xmlns:a16="http://schemas.microsoft.com/office/drawing/2014/main" id="{E4E559A6-3097-4CF0-86C3-EFAD356996D5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>
              <a:extLst>
                <a:ext uri="{FF2B5EF4-FFF2-40B4-BE49-F238E27FC236}">
                  <a16:creationId xmlns:a16="http://schemas.microsoft.com/office/drawing/2014/main" id="{21C00EFD-9A24-4D44-BE72-CBA29E192247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id="{8F05E7F5-8AF7-4BFC-8B72-F3E304CC0079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lowchart: Connector 67">
              <a:extLst>
                <a:ext uri="{FF2B5EF4-FFF2-40B4-BE49-F238E27FC236}">
                  <a16:creationId xmlns:a16="http://schemas.microsoft.com/office/drawing/2014/main" id="{B6858D56-0C05-4F86-8276-CC4D0118229E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lowchart: Connector 68">
              <a:extLst>
                <a:ext uri="{FF2B5EF4-FFF2-40B4-BE49-F238E27FC236}">
                  <a16:creationId xmlns:a16="http://schemas.microsoft.com/office/drawing/2014/main" id="{24E47FD8-0AD0-4122-AD9B-E9DFFC871F32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id="{3613EE44-B9F1-45AB-9263-852977CA7B00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Flowchart: Connector 70">
              <a:extLst>
                <a:ext uri="{FF2B5EF4-FFF2-40B4-BE49-F238E27FC236}">
                  <a16:creationId xmlns:a16="http://schemas.microsoft.com/office/drawing/2014/main" id="{88163581-F5A1-46CE-8886-68AF34BF5A28}"/>
                </a:ext>
              </a:extLst>
            </p:cNvPr>
            <p:cNvSpPr/>
            <p:nvPr/>
          </p:nvSpPr>
          <p:spPr>
            <a:xfrm>
              <a:off x="2822305" y="2479330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935C6C-775E-4465-9B67-6DDF1191D44E}"/>
                </a:ext>
              </a:extLst>
            </p:cNvPr>
            <p:cNvSpPr txBox="1"/>
            <p:nvPr/>
          </p:nvSpPr>
          <p:spPr>
            <a:xfrm>
              <a:off x="5108637" y="2218091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CE4F89-81B8-42F0-AD13-2BAC6EF60041}"/>
                </a:ext>
              </a:extLst>
            </p:cNvPr>
            <p:cNvSpPr/>
            <p:nvPr/>
          </p:nvSpPr>
          <p:spPr>
            <a:xfrm>
              <a:off x="3554500" y="4534499"/>
              <a:ext cx="322334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691A7E1-2EC4-468E-A0F0-93EB70036012}"/>
                </a:ext>
              </a:extLst>
            </p:cNvPr>
            <p:cNvSpPr txBox="1"/>
            <p:nvPr/>
          </p:nvSpPr>
          <p:spPr>
            <a:xfrm>
              <a:off x="3354762" y="5089296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34F384C-8997-4C03-836E-91A0212C6C6C}"/>
                </a:ext>
              </a:extLst>
            </p:cNvPr>
            <p:cNvSpPr txBox="1"/>
            <p:nvPr/>
          </p:nvSpPr>
          <p:spPr>
            <a:xfrm>
              <a:off x="3184002" y="3639196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D0D52274-7D27-447A-868F-E09B0B8A7B99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6220864-C404-4473-86A6-90E5950BFDC4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3ABB45E-E4F5-4052-A22A-46E6FB80C37F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0E9589A-C1BF-43D6-A64C-1D78822A31D2}"/>
                </a:ext>
              </a:extLst>
            </p:cNvPr>
            <p:cNvSpPr txBox="1"/>
            <p:nvPr/>
          </p:nvSpPr>
          <p:spPr>
            <a:xfrm>
              <a:off x="3626501" y="2832743"/>
              <a:ext cx="704771" cy="75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</a:t>
              </a:r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642BED8-1D32-4896-897D-9FAC6FF78389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67223D8-17F4-4B3A-BEFD-F7216A0CB491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2" name="Flowchart: Connector 81">
              <a:extLst>
                <a:ext uri="{FF2B5EF4-FFF2-40B4-BE49-F238E27FC236}">
                  <a16:creationId xmlns:a16="http://schemas.microsoft.com/office/drawing/2014/main" id="{FE9ABC45-A803-4B5C-96CF-C5588286B939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21E030B-91FD-4807-AE36-6BE0F7A55A71}"/>
                </a:ext>
              </a:extLst>
            </p:cNvPr>
            <p:cNvSpPr txBox="1"/>
            <p:nvPr/>
          </p:nvSpPr>
          <p:spPr>
            <a:xfrm>
              <a:off x="2672143" y="5003875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AAB724D-CDE4-40D5-BD9D-7A60BFA6531D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091BBE3A-F51C-4DC5-ABD6-1D85C232E729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sp>
        <p:nvSpPr>
          <p:cNvPr id="86" name="Flowchart: Connector 85">
            <a:extLst>
              <a:ext uri="{FF2B5EF4-FFF2-40B4-BE49-F238E27FC236}">
                <a16:creationId xmlns:a16="http://schemas.microsoft.com/office/drawing/2014/main" id="{4A3F8880-8252-412D-B715-74CDD77CD49E}"/>
              </a:ext>
            </a:extLst>
          </p:cNvPr>
          <p:cNvSpPr/>
          <p:nvPr/>
        </p:nvSpPr>
        <p:spPr>
          <a:xfrm>
            <a:off x="3490671" y="2019827"/>
            <a:ext cx="308283" cy="308283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F544932-82FE-4DFD-A676-8372E356E769}"/>
              </a:ext>
            </a:extLst>
          </p:cNvPr>
          <p:cNvSpPr txBox="1"/>
          <p:nvPr/>
        </p:nvSpPr>
        <p:spPr>
          <a:xfrm>
            <a:off x="3797633" y="1960701"/>
            <a:ext cx="156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พ่อครัว/แม่ครัว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8" name="Isosceles Triangle 87">
            <a:extLst>
              <a:ext uri="{FF2B5EF4-FFF2-40B4-BE49-F238E27FC236}">
                <a16:creationId xmlns:a16="http://schemas.microsoft.com/office/drawing/2014/main" id="{A63E1F70-9F77-4EFF-B048-D363501F6228}"/>
              </a:ext>
            </a:extLst>
          </p:cNvPr>
          <p:cNvSpPr/>
          <p:nvPr/>
        </p:nvSpPr>
        <p:spPr>
          <a:xfrm>
            <a:off x="2195861" y="2300282"/>
            <a:ext cx="342423" cy="281601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945469E-40B9-4B4B-A807-6F8FF95C7231}"/>
              </a:ext>
            </a:extLst>
          </p:cNvPr>
          <p:cNvSpPr txBox="1"/>
          <p:nvPr/>
        </p:nvSpPr>
        <p:spPr>
          <a:xfrm>
            <a:off x="2032554" y="2476571"/>
            <a:ext cx="664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อาหาร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2A8A0508-6435-4F8F-A467-0CEA42C42B27}"/>
              </a:ext>
            </a:extLst>
          </p:cNvPr>
          <p:cNvCxnSpPr>
            <a:cxnSpLocks/>
            <a:stCxn id="88" idx="5"/>
            <a:endCxn id="86" idx="3"/>
          </p:cNvCxnSpPr>
          <p:nvPr/>
        </p:nvCxnSpPr>
        <p:spPr>
          <a:xfrm flipV="1">
            <a:off x="2452678" y="2282963"/>
            <a:ext cx="1083140" cy="158120"/>
          </a:xfrm>
          <a:prstGeom prst="straightConnector1">
            <a:avLst/>
          </a:prstGeom>
          <a:ln w="28575">
            <a:solidFill>
              <a:srgbClr val="FFFF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108BB9E6-1C86-4E45-A49A-4B03B795D3C2}"/>
              </a:ext>
            </a:extLst>
          </p:cNvPr>
          <p:cNvSpPr txBox="1"/>
          <p:nvPr/>
        </p:nvSpPr>
        <p:spPr>
          <a:xfrm>
            <a:off x="8026998" y="1889053"/>
            <a:ext cx="359906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พ่อครัวนำอาหารที่เตรียม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 เสร็จแล้วไปวางไว้ที่โต๊ะครัว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42A4FB-0AE5-4973-9C09-1503EF87612E}"/>
              </a:ext>
            </a:extLst>
          </p:cNvPr>
          <p:cNvSpPr/>
          <p:nvPr/>
        </p:nvSpPr>
        <p:spPr>
          <a:xfrm>
            <a:off x="1915660" y="1652968"/>
            <a:ext cx="1940438" cy="1209159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150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4129817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10402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4129828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4314071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4131051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12064" y="281992"/>
            <a:ext cx="3805633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4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วัตถุประสงค์</a:t>
            </a:r>
            <a:endParaRPr lang="en-US" sz="4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79BC85F2-0250-4D4B-AB2A-B1F0A5C2F99A}"/>
              </a:ext>
            </a:extLst>
          </p:cNvPr>
          <p:cNvSpPr/>
          <p:nvPr/>
        </p:nvSpPr>
        <p:spPr>
          <a:xfrm rot="16200000">
            <a:off x="4929477" y="-5986"/>
            <a:ext cx="97932" cy="101520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60693AE-AB10-42D1-866D-C972597A6B24}"/>
              </a:ext>
            </a:extLst>
          </p:cNvPr>
          <p:cNvSpPr/>
          <p:nvPr/>
        </p:nvSpPr>
        <p:spPr>
          <a:xfrm>
            <a:off x="1381125" y="1489470"/>
            <a:ext cx="8430627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tabLst>
                <a:tab pos="731520" algn="l"/>
                <a:tab pos="1005840" algn="l"/>
                <a:tab pos="1085850" algn="l"/>
                <a:tab pos="1280160" algn="l"/>
                <a:tab pos="1554480" algn="l"/>
                <a:tab pos="1828800" algn="l"/>
              </a:tabLst>
            </a:pPr>
            <a:r>
              <a:rPr lang="th-TH" sz="2800" dirty="0">
                <a:solidFill>
                  <a:schemeClr val="bg1"/>
                </a:solidFill>
                <a:latin typeface="TH Sarabun New" panose="020B0500040200020003" pitchFamily="34" charset="-34"/>
                <a:ea typeface="TH Sarabun New" panose="020B0500040200020003" pitchFamily="34" charset="-34"/>
                <a:cs typeface="TH Sarabun New" panose="020B0500040200020003" pitchFamily="34" charset="-34"/>
              </a:rPr>
              <a:t>1. เพื่อศึกษาการสร้างซอฟต์แวร์สำหรับการใช้งานในร้านอาหารโดยใช้หลักการต้นทุนต่ำ  เพื่อให้คนทั่วไปสามารถเข้าถึงได้</a:t>
            </a:r>
          </a:p>
          <a:p>
            <a:pPr>
              <a:lnSpc>
                <a:spcPct val="200000"/>
              </a:lnSpc>
              <a:tabLst>
                <a:tab pos="731520" algn="l"/>
                <a:tab pos="1005840" algn="l"/>
                <a:tab pos="1085850" algn="l"/>
                <a:tab pos="1280160" algn="l"/>
                <a:tab pos="1554480" algn="l"/>
                <a:tab pos="1828800" algn="l"/>
              </a:tabLst>
            </a:pPr>
            <a:r>
              <a:rPr lang="th-TH" sz="2800" dirty="0">
                <a:solidFill>
                  <a:schemeClr val="bg1"/>
                </a:solidFill>
                <a:latin typeface="TH Sarabun New" panose="020B0500040200020003" pitchFamily="34" charset="-34"/>
                <a:ea typeface="TH Sarabun New" panose="020B0500040200020003" pitchFamily="34" charset="-34"/>
                <a:cs typeface="TH Sarabun New" panose="020B0500040200020003" pitchFamily="34" charset="-34"/>
              </a:rPr>
              <a:t>2.  เพื่อศึกษาวิธีการสร้าง </a:t>
            </a:r>
            <a:r>
              <a:rPr lang="en-US" sz="2800" dirty="0">
                <a:solidFill>
                  <a:schemeClr val="bg1"/>
                </a:solidFill>
                <a:latin typeface="TH Sarabun New" panose="020B0500040200020003" pitchFamily="34" charset="-34"/>
                <a:ea typeface="TH Sarabun New" panose="020B0500040200020003" pitchFamily="34" charset="-34"/>
                <a:cs typeface="TH Sarabun New" panose="020B0500040200020003" pitchFamily="34" charset="-34"/>
              </a:rPr>
              <a:t>QR order </a:t>
            </a:r>
            <a:r>
              <a:rPr lang="th-TH" sz="2800" dirty="0">
                <a:solidFill>
                  <a:schemeClr val="bg1"/>
                </a:solidFill>
                <a:latin typeface="TH Sarabun New" panose="020B0500040200020003" pitchFamily="34" charset="-34"/>
                <a:ea typeface="TH Sarabun New" panose="020B0500040200020003" pitchFamily="34" charset="-34"/>
                <a:cs typeface="TH Sarabun New" panose="020B0500040200020003" pitchFamily="34" charset="-34"/>
              </a:rPr>
              <a:t>ที่สามารถใช้งานได้จริง 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ea typeface="Cambria" panose="02040503050406030204" pitchFamily="18" charset="0"/>
              <a:cs typeface="TH Sarabun New" panose="020B0500040200020003" pitchFamily="34" charset="-34"/>
            </a:endParaRPr>
          </a:p>
          <a:p>
            <a:pPr>
              <a:lnSpc>
                <a:spcPct val="200000"/>
              </a:lnSpc>
              <a:tabLst>
                <a:tab pos="731520" algn="l"/>
                <a:tab pos="1005840" algn="l"/>
                <a:tab pos="1085850" algn="l"/>
                <a:tab pos="1280160" algn="l"/>
                <a:tab pos="1554480" algn="l"/>
                <a:tab pos="1828800" algn="l"/>
              </a:tabLst>
            </a:pPr>
            <a:r>
              <a:rPr lang="th-TH" sz="2800" dirty="0">
                <a:solidFill>
                  <a:schemeClr val="bg1"/>
                </a:solidFill>
                <a:latin typeface="TH Sarabun New" panose="020B0500040200020003" pitchFamily="34" charset="-34"/>
                <a:ea typeface="TH Sarabun New" panose="020B0500040200020003" pitchFamily="34" charset="-34"/>
                <a:cs typeface="TH Sarabun New" panose="020B0500040200020003" pitchFamily="34" charset="-34"/>
              </a:rPr>
              <a:t>3. เพื่อศึกษาการใช้กล้องเว็บแคมตรวจจับ</a:t>
            </a:r>
            <a:r>
              <a:rPr lang="en-US" sz="2800" dirty="0">
                <a:solidFill>
                  <a:schemeClr val="bg1"/>
                </a:solidFill>
                <a:latin typeface="TH Sarabun New" panose="020B0500040200020003" pitchFamily="34" charset="-34"/>
                <a:ea typeface="TH Sarabun New" panose="020B0500040200020003" pitchFamily="34" charset="-34"/>
                <a:cs typeface="TH Sarabun New" panose="020B0500040200020003" pitchFamily="34" charset="-34"/>
              </a:rPr>
              <a:t> QR order</a:t>
            </a:r>
            <a:r>
              <a:rPr lang="th-TH" sz="2800" dirty="0">
                <a:solidFill>
                  <a:schemeClr val="bg1"/>
                </a:solidFill>
                <a:latin typeface="TH Sarabun New" panose="020B0500040200020003" pitchFamily="34" charset="-34"/>
                <a:ea typeface="TH Sarabun New" panose="020B0500040200020003" pitchFamily="34" charset="-34"/>
                <a:cs typeface="TH Sarabun New" panose="020B0500040200020003" pitchFamily="34" charset="-34"/>
              </a:rPr>
              <a:t> ได้อย่างมีประสิทธิภาพ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ea typeface="Cambria" panose="02040503050406030204" pitchFamily="18" charset="0"/>
              <a:cs typeface="TH Sarabun New" panose="020B0500040200020003" pitchFamily="34" charset="-34"/>
            </a:endParaRPr>
          </a:p>
          <a:p>
            <a:pPr>
              <a:lnSpc>
                <a:spcPct val="200000"/>
              </a:lnSpc>
              <a:tabLst>
                <a:tab pos="731520" algn="l"/>
                <a:tab pos="1005840" algn="l"/>
                <a:tab pos="1085850" algn="l"/>
                <a:tab pos="1280160" algn="l"/>
                <a:tab pos="1554480" algn="l"/>
                <a:tab pos="1828800" algn="l"/>
              </a:tabLst>
            </a:pPr>
            <a:r>
              <a:rPr lang="th-TH" sz="2800" dirty="0">
                <a:solidFill>
                  <a:schemeClr val="bg1"/>
                </a:solidFill>
                <a:latin typeface="TH Sarabun New" panose="020B0500040200020003" pitchFamily="34" charset="-34"/>
                <a:ea typeface="TH Sarabun New" panose="020B0500040200020003" pitchFamily="34" charset="-34"/>
                <a:cs typeface="TH Sarabun New" panose="020B0500040200020003" pitchFamily="34" charset="-34"/>
              </a:rPr>
              <a:t>4. เพื่อเป็นแนวทางการนำ </a:t>
            </a:r>
            <a:r>
              <a:rPr lang="en-US" sz="2800" dirty="0">
                <a:solidFill>
                  <a:schemeClr val="bg1"/>
                </a:solidFill>
                <a:latin typeface="TH Sarabun New" panose="020B0500040200020003" pitchFamily="34" charset="-34"/>
                <a:ea typeface="TH Sarabun New" panose="020B0500040200020003" pitchFamily="34" charset="-34"/>
                <a:cs typeface="TH Sarabun New" panose="020B0500040200020003" pitchFamily="34" charset="-34"/>
              </a:rPr>
              <a:t>QR code </a:t>
            </a:r>
            <a:r>
              <a:rPr lang="th-TH" sz="2800" dirty="0">
                <a:solidFill>
                  <a:schemeClr val="bg1"/>
                </a:solidFill>
                <a:latin typeface="TH Sarabun New" panose="020B0500040200020003" pitchFamily="34" charset="-34"/>
                <a:ea typeface="TH Sarabun New" panose="020B0500040200020003" pitchFamily="34" charset="-34"/>
                <a:cs typeface="TH Sarabun New" panose="020B0500040200020003" pitchFamily="34" charset="-34"/>
              </a:rPr>
              <a:t>ไปประยุกต์ใช้งานมากขึ้น</a:t>
            </a:r>
            <a:endParaRPr lang="en-US" sz="2800" b="1" dirty="0">
              <a:solidFill>
                <a:schemeClr val="bg1"/>
              </a:solidFill>
              <a:latin typeface="TH Sarabun New" panose="020B0500040200020003" pitchFamily="34" charset="-34"/>
              <a:ea typeface="Cambria" panose="02040503050406030204" pitchFamily="18" charset="0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224532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2" y="-4190"/>
            <a:ext cx="7147635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19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7147645" y="176320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7331888" y="177402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7148868" y="167240"/>
            <a:ext cx="713362" cy="927311"/>
          </a:xfrm>
          <a:prstGeom prst="parallelogram">
            <a:avLst>
              <a:gd name="adj" fmla="val 86496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6" y="353578"/>
            <a:ext cx="6712105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5. พนักงานตรวจสอบเลขโต๊ะของอาหารที่ต้องเสิร์ฟ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5566EC-52FD-4250-8E53-5F9F4B57DA02}"/>
              </a:ext>
            </a:extLst>
          </p:cNvPr>
          <p:cNvGrpSpPr/>
          <p:nvPr/>
        </p:nvGrpSpPr>
        <p:grpSpPr>
          <a:xfrm>
            <a:off x="589697" y="1612038"/>
            <a:ext cx="7227964" cy="4732248"/>
            <a:chOff x="1993706" y="1451061"/>
            <a:chExt cx="7668223" cy="5020492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8B7CFF0C-3DD7-4A21-BD51-8BD4C99AC16F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5F31CCB-8D7B-4A38-BA08-4FD011D19852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0C92409-7B89-4069-9AE9-5562D6117152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FDCD05F-E2C3-4A41-B43A-5EA0A7B4BB91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A9BB8ED-07E1-438E-B1B8-88E9853589AB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585D3EE-9B01-4C2E-B605-7043DB1AF761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01FC905-EA5D-40D4-9657-54744CE48FF1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4FFA899-F2A0-4445-8DE5-C590C7ADE897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DDCBFCD-5A5B-41C7-B9EF-12C7D2D66A74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DFC363F-44EF-4C4B-B6A6-B364EB950B25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BB8BF27-2622-4342-86FE-33597F007643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5B0C03A-16C9-4A7C-A6BB-53D15FCB8692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Flowchart: Connector 57">
              <a:extLst>
                <a:ext uri="{FF2B5EF4-FFF2-40B4-BE49-F238E27FC236}">
                  <a16:creationId xmlns:a16="http://schemas.microsoft.com/office/drawing/2014/main" id="{9797BC92-F0FD-489F-BDBF-74BCAB96E16A}"/>
                </a:ext>
              </a:extLst>
            </p:cNvPr>
            <p:cNvSpPr/>
            <p:nvPr/>
          </p:nvSpPr>
          <p:spPr>
            <a:xfrm>
              <a:off x="291447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lowchart: Connector 58">
              <a:extLst>
                <a:ext uri="{FF2B5EF4-FFF2-40B4-BE49-F238E27FC236}">
                  <a16:creationId xmlns:a16="http://schemas.microsoft.com/office/drawing/2014/main" id="{0D1D216D-3A66-46E4-8077-215C89CE78FE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lowchart: Connector 59">
              <a:extLst>
                <a:ext uri="{FF2B5EF4-FFF2-40B4-BE49-F238E27FC236}">
                  <a16:creationId xmlns:a16="http://schemas.microsoft.com/office/drawing/2014/main" id="{961009C7-A06E-44CD-A5D9-C9FC96CE6F7C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lowchart: Connector 60">
              <a:extLst>
                <a:ext uri="{FF2B5EF4-FFF2-40B4-BE49-F238E27FC236}">
                  <a16:creationId xmlns:a16="http://schemas.microsoft.com/office/drawing/2014/main" id="{43908500-3838-4EAC-926D-C7EDB80F8696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lowchart: Connector 61">
              <a:extLst>
                <a:ext uri="{FF2B5EF4-FFF2-40B4-BE49-F238E27FC236}">
                  <a16:creationId xmlns:a16="http://schemas.microsoft.com/office/drawing/2014/main" id="{CAE1B927-6D1A-4121-A396-FD71143FBFD3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lowchart: Connector 62">
              <a:extLst>
                <a:ext uri="{FF2B5EF4-FFF2-40B4-BE49-F238E27FC236}">
                  <a16:creationId xmlns:a16="http://schemas.microsoft.com/office/drawing/2014/main" id="{0D56E3F8-989B-49AA-889E-E3F658140E06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id="{4D7E9FE5-3E8F-468E-8710-A805D16A55CC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lowchart: Connector 64">
              <a:extLst>
                <a:ext uri="{FF2B5EF4-FFF2-40B4-BE49-F238E27FC236}">
                  <a16:creationId xmlns:a16="http://schemas.microsoft.com/office/drawing/2014/main" id="{E4E559A6-3097-4CF0-86C3-EFAD356996D5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>
              <a:extLst>
                <a:ext uri="{FF2B5EF4-FFF2-40B4-BE49-F238E27FC236}">
                  <a16:creationId xmlns:a16="http://schemas.microsoft.com/office/drawing/2014/main" id="{21C00EFD-9A24-4D44-BE72-CBA29E192247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id="{8F05E7F5-8AF7-4BFC-8B72-F3E304CC0079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lowchart: Connector 67">
              <a:extLst>
                <a:ext uri="{FF2B5EF4-FFF2-40B4-BE49-F238E27FC236}">
                  <a16:creationId xmlns:a16="http://schemas.microsoft.com/office/drawing/2014/main" id="{B6858D56-0C05-4F86-8276-CC4D0118229E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lowchart: Connector 68">
              <a:extLst>
                <a:ext uri="{FF2B5EF4-FFF2-40B4-BE49-F238E27FC236}">
                  <a16:creationId xmlns:a16="http://schemas.microsoft.com/office/drawing/2014/main" id="{24E47FD8-0AD0-4122-AD9B-E9DFFC871F32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id="{3613EE44-B9F1-45AB-9263-852977CA7B00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Flowchart: Connector 70">
              <a:extLst>
                <a:ext uri="{FF2B5EF4-FFF2-40B4-BE49-F238E27FC236}">
                  <a16:creationId xmlns:a16="http://schemas.microsoft.com/office/drawing/2014/main" id="{88163581-F5A1-46CE-8886-68AF34BF5A28}"/>
                </a:ext>
              </a:extLst>
            </p:cNvPr>
            <p:cNvSpPr/>
            <p:nvPr/>
          </p:nvSpPr>
          <p:spPr>
            <a:xfrm>
              <a:off x="2822305" y="2479330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B935C6C-775E-4465-9B67-6DDF1191D44E}"/>
                </a:ext>
              </a:extLst>
            </p:cNvPr>
            <p:cNvSpPr txBox="1"/>
            <p:nvPr/>
          </p:nvSpPr>
          <p:spPr>
            <a:xfrm>
              <a:off x="5108637" y="2218091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CE4F89-81B8-42F0-AD13-2BAC6EF60041}"/>
                </a:ext>
              </a:extLst>
            </p:cNvPr>
            <p:cNvSpPr/>
            <p:nvPr/>
          </p:nvSpPr>
          <p:spPr>
            <a:xfrm>
              <a:off x="3554500" y="4534499"/>
              <a:ext cx="322334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691A7E1-2EC4-468E-A0F0-93EB70036012}"/>
                </a:ext>
              </a:extLst>
            </p:cNvPr>
            <p:cNvSpPr txBox="1"/>
            <p:nvPr/>
          </p:nvSpPr>
          <p:spPr>
            <a:xfrm>
              <a:off x="3354762" y="5089296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34F384C-8997-4C03-836E-91A0212C6C6C}"/>
                </a:ext>
              </a:extLst>
            </p:cNvPr>
            <p:cNvSpPr txBox="1"/>
            <p:nvPr/>
          </p:nvSpPr>
          <p:spPr>
            <a:xfrm>
              <a:off x="3184002" y="3639196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D0D52274-7D27-447A-868F-E09B0B8A7B99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6220864-C404-4473-86A6-90E5950BFDC4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3ABB45E-E4F5-4052-A22A-46E6FB80C37F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0E9589A-C1BF-43D6-A64C-1D78822A31D2}"/>
                </a:ext>
              </a:extLst>
            </p:cNvPr>
            <p:cNvSpPr txBox="1"/>
            <p:nvPr/>
          </p:nvSpPr>
          <p:spPr>
            <a:xfrm>
              <a:off x="3626501" y="2832743"/>
              <a:ext cx="704771" cy="75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</a:t>
              </a:r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642BED8-1D32-4896-897D-9FAC6FF78389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67223D8-17F4-4B3A-BEFD-F7216A0CB491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2" name="Flowchart: Connector 81">
              <a:extLst>
                <a:ext uri="{FF2B5EF4-FFF2-40B4-BE49-F238E27FC236}">
                  <a16:creationId xmlns:a16="http://schemas.microsoft.com/office/drawing/2014/main" id="{FE9ABC45-A803-4B5C-96CF-C5588286B939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21E030B-91FD-4807-AE36-6BE0F7A55A71}"/>
                </a:ext>
              </a:extLst>
            </p:cNvPr>
            <p:cNvSpPr txBox="1"/>
            <p:nvPr/>
          </p:nvSpPr>
          <p:spPr>
            <a:xfrm>
              <a:off x="2672143" y="5003875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AAB724D-CDE4-40D5-BD9D-7A60BFA6531D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091BBE3A-F51C-4DC5-ABD6-1D85C232E729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sp>
        <p:nvSpPr>
          <p:cNvPr id="86" name="Flowchart: Connector 85">
            <a:extLst>
              <a:ext uri="{FF2B5EF4-FFF2-40B4-BE49-F238E27FC236}">
                <a16:creationId xmlns:a16="http://schemas.microsoft.com/office/drawing/2014/main" id="{4A3F8880-8252-412D-B715-74CDD77CD49E}"/>
              </a:ext>
            </a:extLst>
          </p:cNvPr>
          <p:cNvSpPr/>
          <p:nvPr/>
        </p:nvSpPr>
        <p:spPr>
          <a:xfrm>
            <a:off x="3490671" y="2019827"/>
            <a:ext cx="308283" cy="308283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F544932-82FE-4DFD-A676-8372E356E769}"/>
              </a:ext>
            </a:extLst>
          </p:cNvPr>
          <p:cNvSpPr txBox="1"/>
          <p:nvPr/>
        </p:nvSpPr>
        <p:spPr>
          <a:xfrm>
            <a:off x="3797633" y="1960701"/>
            <a:ext cx="156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พ่อครัว/แม่ครัว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8" name="Isosceles Triangle 87">
            <a:extLst>
              <a:ext uri="{FF2B5EF4-FFF2-40B4-BE49-F238E27FC236}">
                <a16:creationId xmlns:a16="http://schemas.microsoft.com/office/drawing/2014/main" id="{A63E1F70-9F77-4EFF-B048-D363501F6228}"/>
              </a:ext>
            </a:extLst>
          </p:cNvPr>
          <p:cNvSpPr/>
          <p:nvPr/>
        </p:nvSpPr>
        <p:spPr>
          <a:xfrm>
            <a:off x="2195861" y="2300282"/>
            <a:ext cx="342423" cy="281601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945469E-40B9-4B4B-A807-6F8FF95C7231}"/>
              </a:ext>
            </a:extLst>
          </p:cNvPr>
          <p:cNvSpPr txBox="1"/>
          <p:nvPr/>
        </p:nvSpPr>
        <p:spPr>
          <a:xfrm>
            <a:off x="2032554" y="2476571"/>
            <a:ext cx="664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อาหาร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2A8A0508-6435-4F8F-A467-0CEA42C42B27}"/>
              </a:ext>
            </a:extLst>
          </p:cNvPr>
          <p:cNvCxnSpPr>
            <a:cxnSpLocks/>
            <a:stCxn id="57" idx="2"/>
            <a:endCxn id="71" idx="7"/>
          </p:cNvCxnSpPr>
          <p:nvPr/>
        </p:nvCxnSpPr>
        <p:spPr>
          <a:xfrm flipH="1">
            <a:off x="1558993" y="2151920"/>
            <a:ext cx="598498" cy="461652"/>
          </a:xfrm>
          <a:prstGeom prst="straightConnector1">
            <a:avLst/>
          </a:prstGeom>
          <a:ln w="28575">
            <a:solidFill>
              <a:srgbClr val="FFFF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108BB9E6-1C86-4E45-A49A-4B03B795D3C2}"/>
              </a:ext>
            </a:extLst>
          </p:cNvPr>
          <p:cNvSpPr txBox="1"/>
          <p:nvPr/>
        </p:nvSpPr>
        <p:spPr>
          <a:xfrm>
            <a:off x="8026998" y="1889053"/>
            <a:ext cx="34467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พนักงานดูหน้าจอคอมครัว</a:t>
            </a:r>
          </a:p>
          <a:p>
            <a:pPr algn="thaiDist"/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เพื่อดูว่าอาหารที่ต้องเสิร์ฟ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อยู่โต๊ะไหน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42A4FB-0AE5-4973-9C09-1503EF87612E}"/>
              </a:ext>
            </a:extLst>
          </p:cNvPr>
          <p:cNvSpPr/>
          <p:nvPr/>
        </p:nvSpPr>
        <p:spPr>
          <a:xfrm>
            <a:off x="1260446" y="1877159"/>
            <a:ext cx="1532610" cy="1209159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285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2" y="-4190"/>
            <a:ext cx="7147635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7147645" y="176320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7331888" y="177402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7148868" y="167240"/>
            <a:ext cx="713362" cy="927311"/>
          </a:xfrm>
          <a:prstGeom prst="parallelogram">
            <a:avLst>
              <a:gd name="adj" fmla="val 86496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6" y="353578"/>
            <a:ext cx="6712105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5. พนักงานตรวจสอบเลขโต๊ะของอาหารที่ต้องเสิร์ฟ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08BB9E6-1C86-4E45-A49A-4B03B795D3C2}"/>
              </a:ext>
            </a:extLst>
          </p:cNvPr>
          <p:cNvSpPr txBox="1"/>
          <p:nvPr/>
        </p:nvSpPr>
        <p:spPr>
          <a:xfrm>
            <a:off x="7071360" y="1889053"/>
            <a:ext cx="44024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เป็นหน้าสำหรับให้พนักงานตรวจสอบเลขโต๊ะของอาหารที่ต้องนำไปเสิร์ฟ</a:t>
            </a:r>
          </a:p>
        </p:txBody>
      </p:sp>
      <p:pic>
        <p:nvPicPr>
          <p:cNvPr id="89" name="Picture 8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7FBC50-F99D-4BA7-812F-CB3C68C864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"/>
          <a:stretch/>
        </p:blipFill>
        <p:spPr>
          <a:xfrm>
            <a:off x="467274" y="1487448"/>
            <a:ext cx="6213082" cy="4892564"/>
          </a:xfrm>
          <a:prstGeom prst="rect">
            <a:avLst/>
          </a:prstGeom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AF87AB4A-7FC4-4587-A967-82E14067698C}"/>
              </a:ext>
            </a:extLst>
          </p:cNvPr>
          <p:cNvSpPr txBox="1"/>
          <p:nvPr/>
        </p:nvSpPr>
        <p:spPr>
          <a:xfrm>
            <a:off x="7071360" y="3563027"/>
            <a:ext cx="44024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พนักงานกดที่รายการอาหารที่ต้องเสิร์ฟแล้วทำการกดปุ่ม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Serve </a:t>
            </a:r>
            <a:endParaRPr lang="th-TH" sz="32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06661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5283030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5283040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5467283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5284263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7" y="353578"/>
            <a:ext cx="4601216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6. 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พนักงานนำอาหารไปเสิร์ฟ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DBE7AF2-D9FD-4DDF-837E-1629F4529E9F}"/>
              </a:ext>
            </a:extLst>
          </p:cNvPr>
          <p:cNvGrpSpPr/>
          <p:nvPr/>
        </p:nvGrpSpPr>
        <p:grpSpPr>
          <a:xfrm>
            <a:off x="2482018" y="1561702"/>
            <a:ext cx="7227964" cy="4732248"/>
            <a:chOff x="1993706" y="1451061"/>
            <a:chExt cx="7668223" cy="5020492"/>
          </a:xfrm>
        </p:grpSpPr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13F027B3-E99A-4D0A-8B78-0415ABE98009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9C8C72A7-74E3-4715-A4CC-D4AE593D25C9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05FB41E-FB40-4BDF-A2FE-29950519E021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B730E05-2AB7-49CF-A85E-F2C8C47E4E0E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8575D2A-E720-4530-BA64-71163452C4E6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7D21EC9-D3CA-457D-B1EC-4006061F7B53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C06EB01E-FC36-45D4-87F0-EEA537D65E0B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398EC1F6-B22B-4446-8564-3BF355E2F2DE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7F9E90E4-40A6-45B7-AF10-91419F70A0D0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8BC21001-2A94-4CCB-888A-002228C742DB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F4D3A48-3D8E-4F80-BB16-87F1BD214619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FEE50BC0-772F-47C5-B8EB-457D543223F4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Flowchart: Connector 98">
              <a:extLst>
                <a:ext uri="{FF2B5EF4-FFF2-40B4-BE49-F238E27FC236}">
                  <a16:creationId xmlns:a16="http://schemas.microsoft.com/office/drawing/2014/main" id="{05591535-0F93-44D9-8C01-64ABA93FE310}"/>
                </a:ext>
              </a:extLst>
            </p:cNvPr>
            <p:cNvSpPr/>
            <p:nvPr/>
          </p:nvSpPr>
          <p:spPr>
            <a:xfrm>
              <a:off x="291447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lowchart: Connector 99">
              <a:extLst>
                <a:ext uri="{FF2B5EF4-FFF2-40B4-BE49-F238E27FC236}">
                  <a16:creationId xmlns:a16="http://schemas.microsoft.com/office/drawing/2014/main" id="{FB38C96B-AA08-425C-8C91-100D0C73BAF5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lowchart: Connector 100">
              <a:extLst>
                <a:ext uri="{FF2B5EF4-FFF2-40B4-BE49-F238E27FC236}">
                  <a16:creationId xmlns:a16="http://schemas.microsoft.com/office/drawing/2014/main" id="{8E5BBA6F-2DA2-40A1-A1F8-A2C940885CCD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Flowchart: Connector 101">
              <a:extLst>
                <a:ext uri="{FF2B5EF4-FFF2-40B4-BE49-F238E27FC236}">
                  <a16:creationId xmlns:a16="http://schemas.microsoft.com/office/drawing/2014/main" id="{BD964ACF-CDBD-450E-8CA0-989CFC7EB6EF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Flowchart: Connector 102">
              <a:extLst>
                <a:ext uri="{FF2B5EF4-FFF2-40B4-BE49-F238E27FC236}">
                  <a16:creationId xmlns:a16="http://schemas.microsoft.com/office/drawing/2014/main" id="{8B42E89F-27BB-4A7D-8899-D49913DDFCF0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Flowchart: Connector 103">
              <a:extLst>
                <a:ext uri="{FF2B5EF4-FFF2-40B4-BE49-F238E27FC236}">
                  <a16:creationId xmlns:a16="http://schemas.microsoft.com/office/drawing/2014/main" id="{77A5814B-A962-411E-A3DE-4B7840B9DAA2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Flowchart: Connector 104">
              <a:extLst>
                <a:ext uri="{FF2B5EF4-FFF2-40B4-BE49-F238E27FC236}">
                  <a16:creationId xmlns:a16="http://schemas.microsoft.com/office/drawing/2014/main" id="{D595CB70-DAC7-448F-A297-E0D73106311E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lowchart: Connector 105">
              <a:extLst>
                <a:ext uri="{FF2B5EF4-FFF2-40B4-BE49-F238E27FC236}">
                  <a16:creationId xmlns:a16="http://schemas.microsoft.com/office/drawing/2014/main" id="{D17F7C16-4C9A-4E33-9017-6610D6C264FD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lowchart: Connector 106">
              <a:extLst>
                <a:ext uri="{FF2B5EF4-FFF2-40B4-BE49-F238E27FC236}">
                  <a16:creationId xmlns:a16="http://schemas.microsoft.com/office/drawing/2014/main" id="{7C8DD1EE-190E-4DE7-9090-61D156B37229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Flowchart: Connector 107">
              <a:extLst>
                <a:ext uri="{FF2B5EF4-FFF2-40B4-BE49-F238E27FC236}">
                  <a16:creationId xmlns:a16="http://schemas.microsoft.com/office/drawing/2014/main" id="{7E2C2D25-D3A1-4F89-AFC7-445863CFEAF1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Flowchart: Connector 108">
              <a:extLst>
                <a:ext uri="{FF2B5EF4-FFF2-40B4-BE49-F238E27FC236}">
                  <a16:creationId xmlns:a16="http://schemas.microsoft.com/office/drawing/2014/main" id="{AD8446E5-F8A8-4712-81EA-DA390E1879AB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Flowchart: Connector 109">
              <a:extLst>
                <a:ext uri="{FF2B5EF4-FFF2-40B4-BE49-F238E27FC236}">
                  <a16:creationId xmlns:a16="http://schemas.microsoft.com/office/drawing/2014/main" id="{CD29A9C7-61D8-4036-B0EA-18BD537F9CB4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Flowchart: Connector 110">
              <a:extLst>
                <a:ext uri="{FF2B5EF4-FFF2-40B4-BE49-F238E27FC236}">
                  <a16:creationId xmlns:a16="http://schemas.microsoft.com/office/drawing/2014/main" id="{0DCE5EDF-F556-46FB-AD4D-9C7F0FBB4EDC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Flowchart: Connector 111">
              <a:extLst>
                <a:ext uri="{FF2B5EF4-FFF2-40B4-BE49-F238E27FC236}">
                  <a16:creationId xmlns:a16="http://schemas.microsoft.com/office/drawing/2014/main" id="{337554EE-8F63-49B4-B663-0798182D7E01}"/>
                </a:ext>
              </a:extLst>
            </p:cNvPr>
            <p:cNvSpPr/>
            <p:nvPr/>
          </p:nvSpPr>
          <p:spPr>
            <a:xfrm>
              <a:off x="2822305" y="2479330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B11A35F-D9C7-4331-B686-E8CB739F4860}"/>
                </a:ext>
              </a:extLst>
            </p:cNvPr>
            <p:cNvSpPr txBox="1"/>
            <p:nvPr/>
          </p:nvSpPr>
          <p:spPr>
            <a:xfrm>
              <a:off x="5108637" y="2218091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24E4A7A-99B4-41BF-A3BA-D418CC20BC4D}"/>
                </a:ext>
              </a:extLst>
            </p:cNvPr>
            <p:cNvSpPr/>
            <p:nvPr/>
          </p:nvSpPr>
          <p:spPr>
            <a:xfrm>
              <a:off x="3554500" y="4534499"/>
              <a:ext cx="322334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F14FA1B2-82DB-4CF2-8460-37A4D4ED99FD}"/>
                </a:ext>
              </a:extLst>
            </p:cNvPr>
            <p:cNvSpPr txBox="1"/>
            <p:nvPr/>
          </p:nvSpPr>
          <p:spPr>
            <a:xfrm>
              <a:off x="3354762" y="5089296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31A4E90-493B-4134-8FB6-F7231E7ABF01}"/>
                </a:ext>
              </a:extLst>
            </p:cNvPr>
            <p:cNvSpPr txBox="1"/>
            <p:nvPr/>
          </p:nvSpPr>
          <p:spPr>
            <a:xfrm>
              <a:off x="3982076" y="3995567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E4BBE8AB-F201-4AF4-945D-550224342DF0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B24660C-7224-49A2-9E0C-057CFB598366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24B699E-53A2-4238-9CAA-0D4CFCCB2EEB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DAB6D676-27B5-4D50-8588-66120633C8EF}"/>
                </a:ext>
              </a:extLst>
            </p:cNvPr>
            <p:cNvSpPr txBox="1"/>
            <p:nvPr/>
          </p:nvSpPr>
          <p:spPr>
            <a:xfrm>
              <a:off x="3626501" y="2832743"/>
              <a:ext cx="704771" cy="75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</a:t>
              </a:r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3DCA48DB-D3F9-4291-B077-9003138FEE8D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6800E0E-DE7F-41FC-B35C-29F800E57365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3" name="Flowchart: Connector 122">
              <a:extLst>
                <a:ext uri="{FF2B5EF4-FFF2-40B4-BE49-F238E27FC236}">
                  <a16:creationId xmlns:a16="http://schemas.microsoft.com/office/drawing/2014/main" id="{C551718A-011D-4927-AD37-CBBB2A7938F2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948382B1-C6E4-4083-A919-B27E3E2D314B}"/>
                </a:ext>
              </a:extLst>
            </p:cNvPr>
            <p:cNvSpPr txBox="1"/>
            <p:nvPr/>
          </p:nvSpPr>
          <p:spPr>
            <a:xfrm>
              <a:off x="2672143" y="5003875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A12BDC7C-AD67-437A-BA3C-99C2DFC7AEC1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ACA63764-2575-4DA4-8666-F96CD1934E99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sp>
        <p:nvSpPr>
          <p:cNvPr id="127" name="Flowchart: Connector 126">
            <a:extLst>
              <a:ext uri="{FF2B5EF4-FFF2-40B4-BE49-F238E27FC236}">
                <a16:creationId xmlns:a16="http://schemas.microsoft.com/office/drawing/2014/main" id="{FE5E83CC-F227-4A20-A52F-13CED9A29E75}"/>
              </a:ext>
            </a:extLst>
          </p:cNvPr>
          <p:cNvSpPr/>
          <p:nvPr/>
        </p:nvSpPr>
        <p:spPr>
          <a:xfrm>
            <a:off x="5382992" y="1969491"/>
            <a:ext cx="308283" cy="308283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4CD4939-986D-46A2-B620-FD221EC73479}"/>
              </a:ext>
            </a:extLst>
          </p:cNvPr>
          <p:cNvSpPr txBox="1"/>
          <p:nvPr/>
        </p:nvSpPr>
        <p:spPr>
          <a:xfrm>
            <a:off x="5689954" y="1910365"/>
            <a:ext cx="156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พ่อครัว/แม่ครัว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BC31B9E-7C6E-4671-988B-F0E687A86F6F}"/>
              </a:ext>
            </a:extLst>
          </p:cNvPr>
          <p:cNvSpPr txBox="1"/>
          <p:nvPr/>
        </p:nvSpPr>
        <p:spPr>
          <a:xfrm>
            <a:off x="3156048" y="3513167"/>
            <a:ext cx="664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อาหาร</a:t>
            </a:r>
            <a:endParaRPr lang="en-US" sz="20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49EB689C-AA2F-43B5-8050-3EB5C178EC00}"/>
              </a:ext>
            </a:extLst>
          </p:cNvPr>
          <p:cNvCxnSpPr>
            <a:cxnSpLocks/>
            <a:stCxn id="91" idx="0"/>
            <a:endCxn id="112" idx="5"/>
          </p:cNvCxnSpPr>
          <p:nvPr/>
        </p:nvCxnSpPr>
        <p:spPr>
          <a:xfrm flipH="1" flipV="1">
            <a:off x="3451314" y="2719205"/>
            <a:ext cx="671672" cy="1680455"/>
          </a:xfrm>
          <a:prstGeom prst="straightConnector1">
            <a:avLst/>
          </a:prstGeom>
          <a:ln w="28575">
            <a:solidFill>
              <a:srgbClr val="FFFF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4B915555-A9EB-4764-AF60-E394F3782E76}"/>
              </a:ext>
            </a:extLst>
          </p:cNvPr>
          <p:cNvSpPr/>
          <p:nvPr/>
        </p:nvSpPr>
        <p:spPr>
          <a:xfrm>
            <a:off x="3177910" y="2385243"/>
            <a:ext cx="1065367" cy="2186935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Isosceles Triangle 128">
            <a:extLst>
              <a:ext uri="{FF2B5EF4-FFF2-40B4-BE49-F238E27FC236}">
                <a16:creationId xmlns:a16="http://schemas.microsoft.com/office/drawing/2014/main" id="{EF1E0439-2B40-4047-95CD-91B4C0CFAB02}"/>
              </a:ext>
            </a:extLst>
          </p:cNvPr>
          <p:cNvSpPr/>
          <p:nvPr/>
        </p:nvSpPr>
        <p:spPr>
          <a:xfrm>
            <a:off x="3582337" y="3265258"/>
            <a:ext cx="342423" cy="281601"/>
          </a:xfrm>
          <a:prstGeom prst="triangle">
            <a:avLst/>
          </a:prstGeom>
          <a:solidFill>
            <a:srgbClr val="7030A0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718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2" y="-4190"/>
            <a:ext cx="5992291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5992301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6176544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5993524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89696" y="353578"/>
            <a:ext cx="5326127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7</a:t>
            </a:r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. 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พนักงานทำเครื่องหมายบน </a:t>
            </a:r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DBE7AF2-D9FD-4DDF-837E-1629F4529E9F}"/>
              </a:ext>
            </a:extLst>
          </p:cNvPr>
          <p:cNvGrpSpPr/>
          <p:nvPr/>
        </p:nvGrpSpPr>
        <p:grpSpPr>
          <a:xfrm>
            <a:off x="2482018" y="1561702"/>
            <a:ext cx="7227964" cy="4732248"/>
            <a:chOff x="1993706" y="1451061"/>
            <a:chExt cx="7668223" cy="5020492"/>
          </a:xfrm>
        </p:grpSpPr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13F027B3-E99A-4D0A-8B78-0415ABE98009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9C8C72A7-74E3-4715-A4CC-D4AE593D25C9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05FB41E-FB40-4BDF-A2FE-29950519E021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B730E05-2AB7-49CF-A85E-F2C8C47E4E0E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8575D2A-E720-4530-BA64-71163452C4E6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7D21EC9-D3CA-457D-B1EC-4006061F7B53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C06EB01E-FC36-45D4-87F0-EEA537D65E0B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398EC1F6-B22B-4446-8564-3BF355E2F2DE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7F9E90E4-40A6-45B7-AF10-91419F70A0D0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8BC21001-2A94-4CCB-888A-002228C742DB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F4D3A48-3D8E-4F80-BB16-87F1BD214619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FEE50BC0-772F-47C5-B8EB-457D543223F4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Flowchart: Connector 98">
              <a:extLst>
                <a:ext uri="{FF2B5EF4-FFF2-40B4-BE49-F238E27FC236}">
                  <a16:creationId xmlns:a16="http://schemas.microsoft.com/office/drawing/2014/main" id="{05591535-0F93-44D9-8C01-64ABA93FE310}"/>
                </a:ext>
              </a:extLst>
            </p:cNvPr>
            <p:cNvSpPr/>
            <p:nvPr/>
          </p:nvSpPr>
          <p:spPr>
            <a:xfrm>
              <a:off x="291447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lowchart: Connector 99">
              <a:extLst>
                <a:ext uri="{FF2B5EF4-FFF2-40B4-BE49-F238E27FC236}">
                  <a16:creationId xmlns:a16="http://schemas.microsoft.com/office/drawing/2014/main" id="{FB38C96B-AA08-425C-8C91-100D0C73BAF5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lowchart: Connector 100">
              <a:extLst>
                <a:ext uri="{FF2B5EF4-FFF2-40B4-BE49-F238E27FC236}">
                  <a16:creationId xmlns:a16="http://schemas.microsoft.com/office/drawing/2014/main" id="{8E5BBA6F-2DA2-40A1-A1F8-A2C940885CCD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Flowchart: Connector 101">
              <a:extLst>
                <a:ext uri="{FF2B5EF4-FFF2-40B4-BE49-F238E27FC236}">
                  <a16:creationId xmlns:a16="http://schemas.microsoft.com/office/drawing/2014/main" id="{BD964ACF-CDBD-450E-8CA0-989CFC7EB6EF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Flowchart: Connector 102">
              <a:extLst>
                <a:ext uri="{FF2B5EF4-FFF2-40B4-BE49-F238E27FC236}">
                  <a16:creationId xmlns:a16="http://schemas.microsoft.com/office/drawing/2014/main" id="{8B42E89F-27BB-4A7D-8899-D49913DDFCF0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Flowchart: Connector 103">
              <a:extLst>
                <a:ext uri="{FF2B5EF4-FFF2-40B4-BE49-F238E27FC236}">
                  <a16:creationId xmlns:a16="http://schemas.microsoft.com/office/drawing/2014/main" id="{77A5814B-A962-411E-A3DE-4B7840B9DAA2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Flowchart: Connector 104">
              <a:extLst>
                <a:ext uri="{FF2B5EF4-FFF2-40B4-BE49-F238E27FC236}">
                  <a16:creationId xmlns:a16="http://schemas.microsoft.com/office/drawing/2014/main" id="{D595CB70-DAC7-448F-A297-E0D73106311E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lowchart: Connector 105">
              <a:extLst>
                <a:ext uri="{FF2B5EF4-FFF2-40B4-BE49-F238E27FC236}">
                  <a16:creationId xmlns:a16="http://schemas.microsoft.com/office/drawing/2014/main" id="{D17F7C16-4C9A-4E33-9017-6610D6C264FD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lowchart: Connector 106">
              <a:extLst>
                <a:ext uri="{FF2B5EF4-FFF2-40B4-BE49-F238E27FC236}">
                  <a16:creationId xmlns:a16="http://schemas.microsoft.com/office/drawing/2014/main" id="{7C8DD1EE-190E-4DE7-9090-61D156B37229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Flowchart: Connector 107">
              <a:extLst>
                <a:ext uri="{FF2B5EF4-FFF2-40B4-BE49-F238E27FC236}">
                  <a16:creationId xmlns:a16="http://schemas.microsoft.com/office/drawing/2014/main" id="{7E2C2D25-D3A1-4F89-AFC7-445863CFEAF1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Flowchart: Connector 108">
              <a:extLst>
                <a:ext uri="{FF2B5EF4-FFF2-40B4-BE49-F238E27FC236}">
                  <a16:creationId xmlns:a16="http://schemas.microsoft.com/office/drawing/2014/main" id="{AD8446E5-F8A8-4712-81EA-DA390E1879AB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Flowchart: Connector 109">
              <a:extLst>
                <a:ext uri="{FF2B5EF4-FFF2-40B4-BE49-F238E27FC236}">
                  <a16:creationId xmlns:a16="http://schemas.microsoft.com/office/drawing/2014/main" id="{CD29A9C7-61D8-4036-B0EA-18BD537F9CB4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Flowchart: Connector 110">
              <a:extLst>
                <a:ext uri="{FF2B5EF4-FFF2-40B4-BE49-F238E27FC236}">
                  <a16:creationId xmlns:a16="http://schemas.microsoft.com/office/drawing/2014/main" id="{0DCE5EDF-F556-46FB-AD4D-9C7F0FBB4EDC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Flowchart: Connector 111">
              <a:extLst>
                <a:ext uri="{FF2B5EF4-FFF2-40B4-BE49-F238E27FC236}">
                  <a16:creationId xmlns:a16="http://schemas.microsoft.com/office/drawing/2014/main" id="{337554EE-8F63-49B4-B663-0798182D7E01}"/>
                </a:ext>
              </a:extLst>
            </p:cNvPr>
            <p:cNvSpPr/>
            <p:nvPr/>
          </p:nvSpPr>
          <p:spPr>
            <a:xfrm>
              <a:off x="2983690" y="4161668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B11A35F-D9C7-4331-B686-E8CB739F4860}"/>
                </a:ext>
              </a:extLst>
            </p:cNvPr>
            <p:cNvSpPr txBox="1"/>
            <p:nvPr/>
          </p:nvSpPr>
          <p:spPr>
            <a:xfrm>
              <a:off x="5108637" y="2218091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24E4A7A-99B4-41BF-A3BA-D418CC20BC4D}"/>
                </a:ext>
              </a:extLst>
            </p:cNvPr>
            <p:cNvSpPr/>
            <p:nvPr/>
          </p:nvSpPr>
          <p:spPr>
            <a:xfrm>
              <a:off x="3449753" y="4192938"/>
              <a:ext cx="322334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F14FA1B2-82DB-4CF2-8460-37A4D4ED99FD}"/>
                </a:ext>
              </a:extLst>
            </p:cNvPr>
            <p:cNvSpPr txBox="1"/>
            <p:nvPr/>
          </p:nvSpPr>
          <p:spPr>
            <a:xfrm>
              <a:off x="3070420" y="3785369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31A4E90-493B-4134-8FB6-F7231E7ABF01}"/>
                </a:ext>
              </a:extLst>
            </p:cNvPr>
            <p:cNvSpPr txBox="1"/>
            <p:nvPr/>
          </p:nvSpPr>
          <p:spPr>
            <a:xfrm>
              <a:off x="3982076" y="3995567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E4BBE8AB-F201-4AF4-945D-550224342DF0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B24660C-7224-49A2-9E0C-057CFB598366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24B699E-53A2-4238-9CAA-0D4CFCCB2EEB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DAB6D676-27B5-4D50-8588-66120633C8EF}"/>
                </a:ext>
              </a:extLst>
            </p:cNvPr>
            <p:cNvSpPr txBox="1"/>
            <p:nvPr/>
          </p:nvSpPr>
          <p:spPr>
            <a:xfrm>
              <a:off x="3626501" y="2832743"/>
              <a:ext cx="704771" cy="75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</a:t>
              </a:r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3DCA48DB-D3F9-4291-B077-9003138FEE8D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6800E0E-DE7F-41FC-B35C-29F800E57365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3" name="Flowchart: Connector 122">
              <a:extLst>
                <a:ext uri="{FF2B5EF4-FFF2-40B4-BE49-F238E27FC236}">
                  <a16:creationId xmlns:a16="http://schemas.microsoft.com/office/drawing/2014/main" id="{C551718A-011D-4927-AD37-CBBB2A7938F2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948382B1-C6E4-4083-A919-B27E3E2D314B}"/>
                </a:ext>
              </a:extLst>
            </p:cNvPr>
            <p:cNvSpPr txBox="1"/>
            <p:nvPr/>
          </p:nvSpPr>
          <p:spPr>
            <a:xfrm>
              <a:off x="2672143" y="5003875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A12BDC7C-AD67-437A-BA3C-99C2DFC7AEC1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ACA63764-2575-4DA4-8666-F96CD1934E99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sp>
        <p:nvSpPr>
          <p:cNvPr id="127" name="Flowchart: Connector 126">
            <a:extLst>
              <a:ext uri="{FF2B5EF4-FFF2-40B4-BE49-F238E27FC236}">
                <a16:creationId xmlns:a16="http://schemas.microsoft.com/office/drawing/2014/main" id="{FE5E83CC-F227-4A20-A52F-13CED9A29E75}"/>
              </a:ext>
            </a:extLst>
          </p:cNvPr>
          <p:cNvSpPr/>
          <p:nvPr/>
        </p:nvSpPr>
        <p:spPr>
          <a:xfrm>
            <a:off x="5382992" y="1969491"/>
            <a:ext cx="308283" cy="308283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4CD4939-986D-46A2-B620-FD221EC73479}"/>
              </a:ext>
            </a:extLst>
          </p:cNvPr>
          <p:cNvSpPr txBox="1"/>
          <p:nvPr/>
        </p:nvSpPr>
        <p:spPr>
          <a:xfrm>
            <a:off x="5689954" y="1910365"/>
            <a:ext cx="156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พ่อครัว/แม่ครัว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BC31B9E-7C6E-4671-988B-F0E687A86F6F}"/>
              </a:ext>
            </a:extLst>
          </p:cNvPr>
          <p:cNvSpPr txBox="1"/>
          <p:nvPr/>
        </p:nvSpPr>
        <p:spPr>
          <a:xfrm>
            <a:off x="3844674" y="4728023"/>
            <a:ext cx="664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อาหาร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49EB689C-AA2F-43B5-8050-3EB5C178EC00}"/>
              </a:ext>
            </a:extLst>
          </p:cNvPr>
          <p:cNvCxnSpPr>
            <a:cxnSpLocks/>
            <a:stCxn id="114" idx="1"/>
            <a:endCxn id="112" idx="5"/>
          </p:cNvCxnSpPr>
          <p:nvPr/>
        </p:nvCxnSpPr>
        <p:spPr>
          <a:xfrm flipH="1" flipV="1">
            <a:off x="3603434" y="4304955"/>
            <a:ext cx="251034" cy="44144"/>
          </a:xfrm>
          <a:prstGeom prst="straightConnector1">
            <a:avLst/>
          </a:prstGeom>
          <a:ln w="28575">
            <a:solidFill>
              <a:srgbClr val="FFFF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4B915555-A9EB-4764-AF60-E394F3782E76}"/>
              </a:ext>
            </a:extLst>
          </p:cNvPr>
          <p:cNvSpPr/>
          <p:nvPr/>
        </p:nvSpPr>
        <p:spPr>
          <a:xfrm>
            <a:off x="3165521" y="3721246"/>
            <a:ext cx="1495482" cy="1582870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Isosceles Triangle 128">
            <a:extLst>
              <a:ext uri="{FF2B5EF4-FFF2-40B4-BE49-F238E27FC236}">
                <a16:creationId xmlns:a16="http://schemas.microsoft.com/office/drawing/2014/main" id="{EF1E0439-2B40-4047-95CD-91B4C0CFAB02}"/>
              </a:ext>
            </a:extLst>
          </p:cNvPr>
          <p:cNvSpPr/>
          <p:nvPr/>
        </p:nvSpPr>
        <p:spPr>
          <a:xfrm>
            <a:off x="3936713" y="4511859"/>
            <a:ext cx="342423" cy="281601"/>
          </a:xfrm>
          <a:prstGeom prst="triangle">
            <a:avLst/>
          </a:prstGeom>
          <a:solidFill>
            <a:srgbClr val="7030A0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E307C50-C45E-4A50-9888-331A227408E6}"/>
              </a:ext>
            </a:extLst>
          </p:cNvPr>
          <p:cNvSpPr txBox="1"/>
          <p:nvPr/>
        </p:nvSpPr>
        <p:spPr>
          <a:xfrm>
            <a:off x="2250731" y="4083691"/>
            <a:ext cx="1258077" cy="377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พนักงานเสิร์ฟ</a:t>
            </a:r>
            <a:endParaRPr lang="en-US" sz="20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4708173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3999408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23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3999417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4183660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4000640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760577" y="353802"/>
            <a:ext cx="5326127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8. 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ลูกค้าทำการชำระเงิน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DBE7AF2-D9FD-4DDF-837E-1629F4529E9F}"/>
              </a:ext>
            </a:extLst>
          </p:cNvPr>
          <p:cNvGrpSpPr/>
          <p:nvPr/>
        </p:nvGrpSpPr>
        <p:grpSpPr>
          <a:xfrm>
            <a:off x="569678" y="1515317"/>
            <a:ext cx="7227964" cy="4732248"/>
            <a:chOff x="1993706" y="1451061"/>
            <a:chExt cx="7668223" cy="5020492"/>
          </a:xfrm>
        </p:grpSpPr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13F027B3-E99A-4D0A-8B78-0415ABE98009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9C8C72A7-74E3-4715-A4CC-D4AE593D25C9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05FB41E-FB40-4BDF-A2FE-29950519E021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B730E05-2AB7-49CF-A85E-F2C8C47E4E0E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8575D2A-E720-4530-BA64-71163452C4E6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7D21EC9-D3CA-457D-B1EC-4006061F7B53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C06EB01E-FC36-45D4-87F0-EEA537D65E0B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398EC1F6-B22B-4446-8564-3BF355E2F2DE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7F9E90E4-40A6-45B7-AF10-91419F70A0D0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8BC21001-2A94-4CCB-888A-002228C742DB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F4D3A48-3D8E-4F80-BB16-87F1BD214619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FEE50BC0-772F-47C5-B8EB-457D543223F4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Flowchart: Connector 98">
              <a:extLst>
                <a:ext uri="{FF2B5EF4-FFF2-40B4-BE49-F238E27FC236}">
                  <a16:creationId xmlns:a16="http://schemas.microsoft.com/office/drawing/2014/main" id="{05591535-0F93-44D9-8C01-64ABA93FE310}"/>
                </a:ext>
              </a:extLst>
            </p:cNvPr>
            <p:cNvSpPr/>
            <p:nvPr/>
          </p:nvSpPr>
          <p:spPr>
            <a:xfrm>
              <a:off x="4512545" y="4156171"/>
              <a:ext cx="246995" cy="259984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lowchart: Connector 99">
              <a:extLst>
                <a:ext uri="{FF2B5EF4-FFF2-40B4-BE49-F238E27FC236}">
                  <a16:creationId xmlns:a16="http://schemas.microsoft.com/office/drawing/2014/main" id="{FB38C96B-AA08-425C-8C91-100D0C73BAF5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lowchart: Connector 100">
              <a:extLst>
                <a:ext uri="{FF2B5EF4-FFF2-40B4-BE49-F238E27FC236}">
                  <a16:creationId xmlns:a16="http://schemas.microsoft.com/office/drawing/2014/main" id="{8E5BBA6F-2DA2-40A1-A1F8-A2C940885CCD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Flowchart: Connector 101">
              <a:extLst>
                <a:ext uri="{FF2B5EF4-FFF2-40B4-BE49-F238E27FC236}">
                  <a16:creationId xmlns:a16="http://schemas.microsoft.com/office/drawing/2014/main" id="{BD964ACF-CDBD-450E-8CA0-989CFC7EB6EF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Flowchart: Connector 102">
              <a:extLst>
                <a:ext uri="{FF2B5EF4-FFF2-40B4-BE49-F238E27FC236}">
                  <a16:creationId xmlns:a16="http://schemas.microsoft.com/office/drawing/2014/main" id="{8B42E89F-27BB-4A7D-8899-D49913DDFCF0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Flowchart: Connector 103">
              <a:extLst>
                <a:ext uri="{FF2B5EF4-FFF2-40B4-BE49-F238E27FC236}">
                  <a16:creationId xmlns:a16="http://schemas.microsoft.com/office/drawing/2014/main" id="{77A5814B-A962-411E-A3DE-4B7840B9DAA2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Flowchart: Connector 104">
              <a:extLst>
                <a:ext uri="{FF2B5EF4-FFF2-40B4-BE49-F238E27FC236}">
                  <a16:creationId xmlns:a16="http://schemas.microsoft.com/office/drawing/2014/main" id="{D595CB70-DAC7-448F-A297-E0D73106311E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lowchart: Connector 105">
              <a:extLst>
                <a:ext uri="{FF2B5EF4-FFF2-40B4-BE49-F238E27FC236}">
                  <a16:creationId xmlns:a16="http://schemas.microsoft.com/office/drawing/2014/main" id="{D17F7C16-4C9A-4E33-9017-6610D6C264FD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lowchart: Connector 106">
              <a:extLst>
                <a:ext uri="{FF2B5EF4-FFF2-40B4-BE49-F238E27FC236}">
                  <a16:creationId xmlns:a16="http://schemas.microsoft.com/office/drawing/2014/main" id="{7C8DD1EE-190E-4DE7-9090-61D156B37229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Flowchart: Connector 107">
              <a:extLst>
                <a:ext uri="{FF2B5EF4-FFF2-40B4-BE49-F238E27FC236}">
                  <a16:creationId xmlns:a16="http://schemas.microsoft.com/office/drawing/2014/main" id="{7E2C2D25-D3A1-4F89-AFC7-445863CFEAF1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Flowchart: Connector 108">
              <a:extLst>
                <a:ext uri="{FF2B5EF4-FFF2-40B4-BE49-F238E27FC236}">
                  <a16:creationId xmlns:a16="http://schemas.microsoft.com/office/drawing/2014/main" id="{AD8446E5-F8A8-4712-81EA-DA390E1879AB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Flowchart: Connector 109">
              <a:extLst>
                <a:ext uri="{FF2B5EF4-FFF2-40B4-BE49-F238E27FC236}">
                  <a16:creationId xmlns:a16="http://schemas.microsoft.com/office/drawing/2014/main" id="{CD29A9C7-61D8-4036-B0EA-18BD537F9CB4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Flowchart: Connector 110">
              <a:extLst>
                <a:ext uri="{FF2B5EF4-FFF2-40B4-BE49-F238E27FC236}">
                  <a16:creationId xmlns:a16="http://schemas.microsoft.com/office/drawing/2014/main" id="{0DCE5EDF-F556-46FB-AD4D-9C7F0FBB4EDC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Flowchart: Connector 111">
              <a:extLst>
                <a:ext uri="{FF2B5EF4-FFF2-40B4-BE49-F238E27FC236}">
                  <a16:creationId xmlns:a16="http://schemas.microsoft.com/office/drawing/2014/main" id="{337554EE-8F63-49B4-B663-0798182D7E01}"/>
                </a:ext>
              </a:extLst>
            </p:cNvPr>
            <p:cNvSpPr/>
            <p:nvPr/>
          </p:nvSpPr>
          <p:spPr>
            <a:xfrm>
              <a:off x="2946300" y="249107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B11A35F-D9C7-4331-B686-E8CB739F4860}"/>
                </a:ext>
              </a:extLst>
            </p:cNvPr>
            <p:cNvSpPr txBox="1"/>
            <p:nvPr/>
          </p:nvSpPr>
          <p:spPr>
            <a:xfrm>
              <a:off x="5108637" y="2218091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24E4A7A-99B4-41BF-A3BA-D418CC20BC4D}"/>
                </a:ext>
              </a:extLst>
            </p:cNvPr>
            <p:cNvSpPr/>
            <p:nvPr/>
          </p:nvSpPr>
          <p:spPr>
            <a:xfrm>
              <a:off x="4851668" y="4042619"/>
              <a:ext cx="322334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F14FA1B2-82DB-4CF2-8460-37A4D4ED99FD}"/>
                </a:ext>
              </a:extLst>
            </p:cNvPr>
            <p:cNvSpPr txBox="1"/>
            <p:nvPr/>
          </p:nvSpPr>
          <p:spPr>
            <a:xfrm>
              <a:off x="5169842" y="4110298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31A4E90-493B-4134-8FB6-F7231E7ABF01}"/>
                </a:ext>
              </a:extLst>
            </p:cNvPr>
            <p:cNvSpPr txBox="1"/>
            <p:nvPr/>
          </p:nvSpPr>
          <p:spPr>
            <a:xfrm>
              <a:off x="3225565" y="3584023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E4BBE8AB-F201-4AF4-945D-550224342DF0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B24660C-7224-49A2-9E0C-057CFB598366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24B699E-53A2-4238-9CAA-0D4CFCCB2EEB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DAB6D676-27B5-4D50-8588-66120633C8EF}"/>
                </a:ext>
              </a:extLst>
            </p:cNvPr>
            <p:cNvSpPr txBox="1"/>
            <p:nvPr/>
          </p:nvSpPr>
          <p:spPr>
            <a:xfrm>
              <a:off x="3625828" y="2347565"/>
              <a:ext cx="704771" cy="75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โต๊ะครัว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3DCA48DB-D3F9-4291-B077-9003138FEE8D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6800E0E-DE7F-41FC-B35C-29F800E57365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3" name="Flowchart: Connector 122">
              <a:extLst>
                <a:ext uri="{FF2B5EF4-FFF2-40B4-BE49-F238E27FC236}">
                  <a16:creationId xmlns:a16="http://schemas.microsoft.com/office/drawing/2014/main" id="{C551718A-011D-4927-AD37-CBBB2A7938F2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948382B1-C6E4-4083-A919-B27E3E2D314B}"/>
                </a:ext>
              </a:extLst>
            </p:cNvPr>
            <p:cNvSpPr txBox="1"/>
            <p:nvPr/>
          </p:nvSpPr>
          <p:spPr>
            <a:xfrm>
              <a:off x="3898423" y="4098272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A12BDC7C-AD67-437A-BA3C-99C2DFC7AEC1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ACA63764-2575-4DA4-8666-F96CD1934E99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sp>
        <p:nvSpPr>
          <p:cNvPr id="127" name="Flowchart: Connector 126">
            <a:extLst>
              <a:ext uri="{FF2B5EF4-FFF2-40B4-BE49-F238E27FC236}">
                <a16:creationId xmlns:a16="http://schemas.microsoft.com/office/drawing/2014/main" id="{FE5E83CC-F227-4A20-A52F-13CED9A29E75}"/>
              </a:ext>
            </a:extLst>
          </p:cNvPr>
          <p:cNvSpPr/>
          <p:nvPr/>
        </p:nvSpPr>
        <p:spPr>
          <a:xfrm>
            <a:off x="3470652" y="1923106"/>
            <a:ext cx="308283" cy="308283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4CD4939-986D-46A2-B620-FD221EC73479}"/>
              </a:ext>
            </a:extLst>
          </p:cNvPr>
          <p:cNvSpPr txBox="1"/>
          <p:nvPr/>
        </p:nvSpPr>
        <p:spPr>
          <a:xfrm>
            <a:off x="3777614" y="1863980"/>
            <a:ext cx="156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พ่อครัว/แม่ครัว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BC31B9E-7C6E-4671-988B-F0E687A86F6F}"/>
              </a:ext>
            </a:extLst>
          </p:cNvPr>
          <p:cNvSpPr txBox="1"/>
          <p:nvPr/>
        </p:nvSpPr>
        <p:spPr>
          <a:xfrm>
            <a:off x="1932334" y="4681638"/>
            <a:ext cx="664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อาหาร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4B915555-A9EB-4764-AF60-E394F3782E76}"/>
              </a:ext>
            </a:extLst>
          </p:cNvPr>
          <p:cNvSpPr/>
          <p:nvPr/>
        </p:nvSpPr>
        <p:spPr>
          <a:xfrm>
            <a:off x="2249573" y="3116613"/>
            <a:ext cx="2411430" cy="1341010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Isosceles Triangle 128">
            <a:extLst>
              <a:ext uri="{FF2B5EF4-FFF2-40B4-BE49-F238E27FC236}">
                <a16:creationId xmlns:a16="http://schemas.microsoft.com/office/drawing/2014/main" id="{EF1E0439-2B40-4047-95CD-91B4C0CFAB02}"/>
              </a:ext>
            </a:extLst>
          </p:cNvPr>
          <p:cNvSpPr/>
          <p:nvPr/>
        </p:nvSpPr>
        <p:spPr>
          <a:xfrm>
            <a:off x="2024373" y="4465474"/>
            <a:ext cx="342423" cy="281601"/>
          </a:xfrm>
          <a:prstGeom prst="triangle">
            <a:avLst/>
          </a:prstGeom>
          <a:solidFill>
            <a:srgbClr val="7030A0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BC28264-5B94-49F8-91F5-B6740AFDCF68}"/>
              </a:ext>
            </a:extLst>
          </p:cNvPr>
          <p:cNvSpPr txBox="1"/>
          <p:nvPr/>
        </p:nvSpPr>
        <p:spPr>
          <a:xfrm>
            <a:off x="8026998" y="1889053"/>
            <a:ext cx="40543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ลูกค้านำ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 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ไปชำระเงิน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กับพนักงานแคชเชียร์</a:t>
            </a:r>
          </a:p>
        </p:txBody>
      </p:sp>
    </p:spTree>
    <p:extLst>
      <p:ext uri="{BB962C8B-B14F-4D97-AF65-F5344CB8AC3E}">
        <p14:creationId xmlns:p14="http://schemas.microsoft.com/office/powerpoint/2010/main" val="1039315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2" y="-4190"/>
            <a:ext cx="5260321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24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5260331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5444574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5261554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760577" y="353802"/>
            <a:ext cx="4756643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9</a:t>
            </a:r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. 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พนักงานทำการชำระเงินให้ลูกค้า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DBE7AF2-D9FD-4DDF-837E-1629F4529E9F}"/>
              </a:ext>
            </a:extLst>
          </p:cNvPr>
          <p:cNvGrpSpPr/>
          <p:nvPr/>
        </p:nvGrpSpPr>
        <p:grpSpPr>
          <a:xfrm>
            <a:off x="569678" y="1515317"/>
            <a:ext cx="7227964" cy="4732248"/>
            <a:chOff x="1993706" y="1451061"/>
            <a:chExt cx="7668223" cy="5020492"/>
          </a:xfrm>
        </p:grpSpPr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13F027B3-E99A-4D0A-8B78-0415ABE98009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9C8C72A7-74E3-4715-A4CC-D4AE593D25C9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05FB41E-FB40-4BDF-A2FE-29950519E021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B730E05-2AB7-49CF-A85E-F2C8C47E4E0E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8575D2A-E720-4530-BA64-71163452C4E6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7D21EC9-D3CA-457D-B1EC-4006061F7B53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C06EB01E-FC36-45D4-87F0-EEA537D65E0B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398EC1F6-B22B-4446-8564-3BF355E2F2DE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7F9E90E4-40A6-45B7-AF10-91419F70A0D0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8BC21001-2A94-4CCB-888A-002228C742DB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F4D3A48-3D8E-4F80-BB16-87F1BD214619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FEE50BC0-772F-47C5-B8EB-457D543223F4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Flowchart: Connector 98">
              <a:extLst>
                <a:ext uri="{FF2B5EF4-FFF2-40B4-BE49-F238E27FC236}">
                  <a16:creationId xmlns:a16="http://schemas.microsoft.com/office/drawing/2014/main" id="{05591535-0F93-44D9-8C01-64ABA93FE310}"/>
                </a:ext>
              </a:extLst>
            </p:cNvPr>
            <p:cNvSpPr/>
            <p:nvPr/>
          </p:nvSpPr>
          <p:spPr>
            <a:xfrm>
              <a:off x="4512545" y="4156171"/>
              <a:ext cx="246995" cy="259984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lowchart: Connector 99">
              <a:extLst>
                <a:ext uri="{FF2B5EF4-FFF2-40B4-BE49-F238E27FC236}">
                  <a16:creationId xmlns:a16="http://schemas.microsoft.com/office/drawing/2014/main" id="{FB38C96B-AA08-425C-8C91-100D0C73BAF5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lowchart: Connector 100">
              <a:extLst>
                <a:ext uri="{FF2B5EF4-FFF2-40B4-BE49-F238E27FC236}">
                  <a16:creationId xmlns:a16="http://schemas.microsoft.com/office/drawing/2014/main" id="{8E5BBA6F-2DA2-40A1-A1F8-A2C940885CCD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Flowchart: Connector 101">
              <a:extLst>
                <a:ext uri="{FF2B5EF4-FFF2-40B4-BE49-F238E27FC236}">
                  <a16:creationId xmlns:a16="http://schemas.microsoft.com/office/drawing/2014/main" id="{BD964ACF-CDBD-450E-8CA0-989CFC7EB6EF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Flowchart: Connector 102">
              <a:extLst>
                <a:ext uri="{FF2B5EF4-FFF2-40B4-BE49-F238E27FC236}">
                  <a16:creationId xmlns:a16="http://schemas.microsoft.com/office/drawing/2014/main" id="{8B42E89F-27BB-4A7D-8899-D49913DDFCF0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Flowchart: Connector 103">
              <a:extLst>
                <a:ext uri="{FF2B5EF4-FFF2-40B4-BE49-F238E27FC236}">
                  <a16:creationId xmlns:a16="http://schemas.microsoft.com/office/drawing/2014/main" id="{77A5814B-A962-411E-A3DE-4B7840B9DAA2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Flowchart: Connector 104">
              <a:extLst>
                <a:ext uri="{FF2B5EF4-FFF2-40B4-BE49-F238E27FC236}">
                  <a16:creationId xmlns:a16="http://schemas.microsoft.com/office/drawing/2014/main" id="{D595CB70-DAC7-448F-A297-E0D73106311E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lowchart: Connector 105">
              <a:extLst>
                <a:ext uri="{FF2B5EF4-FFF2-40B4-BE49-F238E27FC236}">
                  <a16:creationId xmlns:a16="http://schemas.microsoft.com/office/drawing/2014/main" id="{D17F7C16-4C9A-4E33-9017-6610D6C264FD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lowchart: Connector 106">
              <a:extLst>
                <a:ext uri="{FF2B5EF4-FFF2-40B4-BE49-F238E27FC236}">
                  <a16:creationId xmlns:a16="http://schemas.microsoft.com/office/drawing/2014/main" id="{7C8DD1EE-190E-4DE7-9090-61D156B37229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Flowchart: Connector 107">
              <a:extLst>
                <a:ext uri="{FF2B5EF4-FFF2-40B4-BE49-F238E27FC236}">
                  <a16:creationId xmlns:a16="http://schemas.microsoft.com/office/drawing/2014/main" id="{7E2C2D25-D3A1-4F89-AFC7-445863CFEAF1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Flowchart: Connector 108">
              <a:extLst>
                <a:ext uri="{FF2B5EF4-FFF2-40B4-BE49-F238E27FC236}">
                  <a16:creationId xmlns:a16="http://schemas.microsoft.com/office/drawing/2014/main" id="{AD8446E5-F8A8-4712-81EA-DA390E1879AB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Flowchart: Connector 109">
              <a:extLst>
                <a:ext uri="{FF2B5EF4-FFF2-40B4-BE49-F238E27FC236}">
                  <a16:creationId xmlns:a16="http://schemas.microsoft.com/office/drawing/2014/main" id="{CD29A9C7-61D8-4036-B0EA-18BD537F9CB4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Flowchart: Connector 110">
              <a:extLst>
                <a:ext uri="{FF2B5EF4-FFF2-40B4-BE49-F238E27FC236}">
                  <a16:creationId xmlns:a16="http://schemas.microsoft.com/office/drawing/2014/main" id="{0DCE5EDF-F556-46FB-AD4D-9C7F0FBB4EDC}"/>
                </a:ext>
              </a:extLst>
            </p:cNvPr>
            <p:cNvSpPr/>
            <p:nvPr/>
          </p:nvSpPr>
          <p:spPr>
            <a:xfrm>
              <a:off x="4859535" y="3211633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Flowchart: Connector 111">
              <a:extLst>
                <a:ext uri="{FF2B5EF4-FFF2-40B4-BE49-F238E27FC236}">
                  <a16:creationId xmlns:a16="http://schemas.microsoft.com/office/drawing/2014/main" id="{337554EE-8F63-49B4-B663-0798182D7E01}"/>
                </a:ext>
              </a:extLst>
            </p:cNvPr>
            <p:cNvSpPr/>
            <p:nvPr/>
          </p:nvSpPr>
          <p:spPr>
            <a:xfrm>
              <a:off x="2946300" y="249107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B11A35F-D9C7-4331-B686-E8CB739F4860}"/>
                </a:ext>
              </a:extLst>
            </p:cNvPr>
            <p:cNvSpPr txBox="1"/>
            <p:nvPr/>
          </p:nvSpPr>
          <p:spPr>
            <a:xfrm>
              <a:off x="5108637" y="2218091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24E4A7A-99B4-41BF-A3BA-D418CC20BC4D}"/>
                </a:ext>
              </a:extLst>
            </p:cNvPr>
            <p:cNvSpPr/>
            <p:nvPr/>
          </p:nvSpPr>
          <p:spPr>
            <a:xfrm>
              <a:off x="4786367" y="3568775"/>
              <a:ext cx="322334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F14FA1B2-82DB-4CF2-8460-37A4D4ED99FD}"/>
                </a:ext>
              </a:extLst>
            </p:cNvPr>
            <p:cNvSpPr txBox="1"/>
            <p:nvPr/>
          </p:nvSpPr>
          <p:spPr>
            <a:xfrm>
              <a:off x="5169842" y="4110298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31A4E90-493B-4134-8FB6-F7231E7ABF01}"/>
                </a:ext>
              </a:extLst>
            </p:cNvPr>
            <p:cNvSpPr txBox="1"/>
            <p:nvPr/>
          </p:nvSpPr>
          <p:spPr>
            <a:xfrm>
              <a:off x="3225565" y="3584023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E4BBE8AB-F201-4AF4-945D-550224342DF0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B24660C-7224-49A2-9E0C-057CFB598366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24B699E-53A2-4238-9CAA-0D4CFCCB2EEB}"/>
                </a:ext>
              </a:extLst>
            </p:cNvPr>
            <p:cNvSpPr txBox="1"/>
            <p:nvPr/>
          </p:nvSpPr>
          <p:spPr>
            <a:xfrm>
              <a:off x="5459065" y="3609669"/>
              <a:ext cx="1217345" cy="424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DAB6D676-27B5-4D50-8588-66120633C8EF}"/>
                </a:ext>
              </a:extLst>
            </p:cNvPr>
            <p:cNvSpPr txBox="1"/>
            <p:nvPr/>
          </p:nvSpPr>
          <p:spPr>
            <a:xfrm>
              <a:off x="3625828" y="2347565"/>
              <a:ext cx="704771" cy="75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โต๊ะครัว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3DCA48DB-D3F9-4291-B077-9003138FEE8D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6800E0E-DE7F-41FC-B35C-29F800E57365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3" name="Flowchart: Connector 122">
              <a:extLst>
                <a:ext uri="{FF2B5EF4-FFF2-40B4-BE49-F238E27FC236}">
                  <a16:creationId xmlns:a16="http://schemas.microsoft.com/office/drawing/2014/main" id="{C551718A-011D-4927-AD37-CBBB2A7938F2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948382B1-C6E4-4083-A919-B27E3E2D314B}"/>
                </a:ext>
              </a:extLst>
            </p:cNvPr>
            <p:cNvSpPr txBox="1"/>
            <p:nvPr/>
          </p:nvSpPr>
          <p:spPr>
            <a:xfrm>
              <a:off x="3898423" y="4098272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A12BDC7C-AD67-437A-BA3C-99C2DFC7AEC1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ACA63764-2575-4DA4-8666-F96CD1934E99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sp>
        <p:nvSpPr>
          <p:cNvPr id="127" name="Flowchart: Connector 126">
            <a:extLst>
              <a:ext uri="{FF2B5EF4-FFF2-40B4-BE49-F238E27FC236}">
                <a16:creationId xmlns:a16="http://schemas.microsoft.com/office/drawing/2014/main" id="{FE5E83CC-F227-4A20-A52F-13CED9A29E75}"/>
              </a:ext>
            </a:extLst>
          </p:cNvPr>
          <p:cNvSpPr/>
          <p:nvPr/>
        </p:nvSpPr>
        <p:spPr>
          <a:xfrm>
            <a:off x="3470652" y="1923106"/>
            <a:ext cx="308283" cy="308283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4CD4939-986D-46A2-B620-FD221EC73479}"/>
              </a:ext>
            </a:extLst>
          </p:cNvPr>
          <p:cNvSpPr txBox="1"/>
          <p:nvPr/>
        </p:nvSpPr>
        <p:spPr>
          <a:xfrm>
            <a:off x="3777614" y="1863980"/>
            <a:ext cx="156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พ่อครัว/แม่ครัว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BC31B9E-7C6E-4671-988B-F0E687A86F6F}"/>
              </a:ext>
            </a:extLst>
          </p:cNvPr>
          <p:cNvSpPr txBox="1"/>
          <p:nvPr/>
        </p:nvSpPr>
        <p:spPr>
          <a:xfrm>
            <a:off x="1932334" y="4681638"/>
            <a:ext cx="664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อาหาร</a:t>
            </a:r>
            <a:endParaRPr lang="en-US" sz="20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4B915555-A9EB-4764-AF60-E394F3782E76}"/>
              </a:ext>
            </a:extLst>
          </p:cNvPr>
          <p:cNvSpPr/>
          <p:nvPr/>
        </p:nvSpPr>
        <p:spPr>
          <a:xfrm>
            <a:off x="2249573" y="3116613"/>
            <a:ext cx="1546018" cy="1341010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Isosceles Triangle 128">
            <a:extLst>
              <a:ext uri="{FF2B5EF4-FFF2-40B4-BE49-F238E27FC236}">
                <a16:creationId xmlns:a16="http://schemas.microsoft.com/office/drawing/2014/main" id="{EF1E0439-2B40-4047-95CD-91B4C0CFAB02}"/>
              </a:ext>
            </a:extLst>
          </p:cNvPr>
          <p:cNvSpPr/>
          <p:nvPr/>
        </p:nvSpPr>
        <p:spPr>
          <a:xfrm>
            <a:off x="2024373" y="4465474"/>
            <a:ext cx="342423" cy="281601"/>
          </a:xfrm>
          <a:prstGeom prst="triangle">
            <a:avLst/>
          </a:prstGeom>
          <a:solidFill>
            <a:srgbClr val="7030A0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BC28264-5B94-49F8-91F5-B6740AFDCF68}"/>
              </a:ext>
            </a:extLst>
          </p:cNvPr>
          <p:cNvSpPr txBox="1"/>
          <p:nvPr/>
        </p:nvSpPr>
        <p:spPr>
          <a:xfrm>
            <a:off x="7904887" y="1925972"/>
            <a:ext cx="42210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พนักงานรับ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 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จากลูกค้า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B3A715B-D828-4F1D-8F2B-B2C66B5439E9}"/>
              </a:ext>
            </a:extLst>
          </p:cNvPr>
          <p:cNvCxnSpPr>
            <a:cxnSpLocks/>
            <a:endCxn id="111" idx="3"/>
          </p:cNvCxnSpPr>
          <p:nvPr/>
        </p:nvCxnSpPr>
        <p:spPr>
          <a:xfrm flipV="1">
            <a:off x="2980180" y="3363079"/>
            <a:ext cx="323092" cy="347898"/>
          </a:xfrm>
          <a:prstGeom prst="straightConnector1">
            <a:avLst/>
          </a:prstGeom>
          <a:ln w="28575">
            <a:solidFill>
              <a:srgbClr val="FFFF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C6D6C5B7-6CCD-46CB-8824-5BB485215C86}"/>
              </a:ext>
            </a:extLst>
          </p:cNvPr>
          <p:cNvSpPr txBox="1"/>
          <p:nvPr/>
        </p:nvSpPr>
        <p:spPr>
          <a:xfrm>
            <a:off x="7913132" y="2763842"/>
            <a:ext cx="33457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พนักงานใช้งานซอฟต์แวร์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เพื่อทำการชำระเงิน</a:t>
            </a:r>
          </a:p>
        </p:txBody>
      </p:sp>
    </p:spTree>
    <p:extLst>
      <p:ext uri="{BB962C8B-B14F-4D97-AF65-F5344CB8AC3E}">
        <p14:creationId xmlns:p14="http://schemas.microsoft.com/office/powerpoint/2010/main" val="31476471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2" y="-4190"/>
            <a:ext cx="5260321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25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5260331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5444574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5261554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760577" y="353802"/>
            <a:ext cx="4756643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9</a:t>
            </a:r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. 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พนักงานทำการชำระเงินให้ลูกค้า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6" name="Picture 6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771FC23-9B91-4215-B336-E6C8C5AF9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70" y="1474486"/>
            <a:ext cx="6331650" cy="4970345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530BEDE8-0F4F-41E8-8263-FBD1EE64EA2C}"/>
              </a:ext>
            </a:extLst>
          </p:cNvPr>
          <p:cNvSpPr txBox="1"/>
          <p:nvPr/>
        </p:nvSpPr>
        <p:spPr>
          <a:xfrm>
            <a:off x="7071360" y="1889053"/>
            <a:ext cx="44024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เป็นหน้าหลักที่แสดงอยู่บนหน้าจอ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คอมพิวเตอร์แคชเชียร์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9049BC5-2D8D-4720-B563-F71AA729BB34}"/>
              </a:ext>
            </a:extLst>
          </p:cNvPr>
          <p:cNvSpPr txBox="1"/>
          <p:nvPr/>
        </p:nvSpPr>
        <p:spPr>
          <a:xfrm>
            <a:off x="7071359" y="3534973"/>
            <a:ext cx="44024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พนักงานกดเลือกโต๊ะลูกค้าแล้วกดปุ่ม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Check</a:t>
            </a:r>
            <a:endParaRPr lang="th-TH" sz="32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2007575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1FC1C929-1935-4866-B260-8B58F09B9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6671" y="1474486"/>
            <a:ext cx="6312654" cy="4970345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2" y="-4190"/>
            <a:ext cx="5260321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5260331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5444574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5261554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49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760577" y="353802"/>
            <a:ext cx="4756643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9</a:t>
            </a:r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. </a:t>
            </a:r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พนักงานทำการชำระเงินให้ลูกค้า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5E55225-D225-4C1F-A1B1-B019466B5A77}"/>
              </a:ext>
            </a:extLst>
          </p:cNvPr>
          <p:cNvSpPr txBox="1"/>
          <p:nvPr/>
        </p:nvSpPr>
        <p:spPr>
          <a:xfrm>
            <a:off x="7071360" y="1889053"/>
            <a:ext cx="44024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เป็นหน้าหลักปรากฏหลังจากกดปุ่ม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Check 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ในหน้าหลัก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014FC9-DACB-41B9-B08C-D48B362C4D96}"/>
              </a:ext>
            </a:extLst>
          </p:cNvPr>
          <p:cNvSpPr txBox="1"/>
          <p:nvPr/>
        </p:nvSpPr>
        <p:spPr>
          <a:xfrm>
            <a:off x="7071359" y="3534973"/>
            <a:ext cx="440241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พนักงานทำการเช็ครายการสั่งอาหารกับ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 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ของลูกค้า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หาก</a:t>
            </a:r>
            <a:r>
              <a:rPr lang="th-TH" sz="3200" dirty="0">
                <a:solidFill>
                  <a:srgbClr val="92D05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ตรงกัน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ทำการกดปุ่ม </a:t>
            </a:r>
            <a:r>
              <a:rPr lang="en-US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Pay</a:t>
            </a:r>
          </a:p>
          <a:p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เพื่อทำรายการชำระเงิน</a:t>
            </a:r>
          </a:p>
        </p:txBody>
      </p:sp>
    </p:spTree>
    <p:extLst>
      <p:ext uri="{BB962C8B-B14F-4D97-AF65-F5344CB8AC3E}">
        <p14:creationId xmlns:p14="http://schemas.microsoft.com/office/powerpoint/2010/main" val="7099995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3219452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27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3220684" y="167688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3404927" y="168770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3221907" y="168768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760577" y="353802"/>
            <a:ext cx="2458873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การสั่งอาหารเพิ่ม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7CD8D25-E48C-4C6C-9EB5-BF76D9211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9165" y="1400553"/>
            <a:ext cx="5573405" cy="434470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F465910-E557-47EC-8CD4-757D5CB83E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4708" y="1390699"/>
            <a:ext cx="5538127" cy="434980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94137FF-6751-4B70-888B-4F018C7E8E11}"/>
              </a:ext>
            </a:extLst>
          </p:cNvPr>
          <p:cNvSpPr txBox="1"/>
          <p:nvPr/>
        </p:nvSpPr>
        <p:spPr>
          <a:xfrm>
            <a:off x="661586" y="5981028"/>
            <a:ext cx="4796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เป็นหน้าหลัก</a:t>
            </a:r>
            <a:r>
              <a:rPr lang="th-TH" sz="3200" dirty="0">
                <a:solidFill>
                  <a:srgbClr val="FFC00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ก่อน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ทำการสั่งอาหารเพิ่ม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B526F3-9C71-453E-8756-FECF08FC36A1}"/>
              </a:ext>
            </a:extLst>
          </p:cNvPr>
          <p:cNvSpPr txBox="1"/>
          <p:nvPr/>
        </p:nvSpPr>
        <p:spPr>
          <a:xfrm>
            <a:off x="6681877" y="5979489"/>
            <a:ext cx="4796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เป็นหน้าหลัก</a:t>
            </a:r>
            <a:r>
              <a:rPr lang="th-TH" sz="3200" dirty="0">
                <a:solidFill>
                  <a:srgbClr val="92D05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หลัง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ทำการสั่งอาหารเพิ่ม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DD4BEF4-9C24-4FD9-8F51-2633BB3CB7ED}"/>
              </a:ext>
            </a:extLst>
          </p:cNvPr>
          <p:cNvSpPr/>
          <p:nvPr/>
        </p:nvSpPr>
        <p:spPr>
          <a:xfrm>
            <a:off x="6532605" y="2270201"/>
            <a:ext cx="1411245" cy="501574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7461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3219452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28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3220684" y="167688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3404927" y="168770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3221907" y="168768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760577" y="353802"/>
            <a:ext cx="2458873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การสั่งอาหารเพิ่ม</a:t>
            </a:r>
            <a:endParaRPr lang="en-US" sz="36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014FC9-DACB-41B9-B08C-D48B362C4D96}"/>
              </a:ext>
            </a:extLst>
          </p:cNvPr>
          <p:cNvSpPr txBox="1"/>
          <p:nvPr/>
        </p:nvSpPr>
        <p:spPr>
          <a:xfrm>
            <a:off x="5933279" y="5954611"/>
            <a:ext cx="5796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รายการอาหารของลูกค้า</a:t>
            </a:r>
            <a:r>
              <a:rPr lang="th-TH" sz="3200" dirty="0">
                <a:solidFill>
                  <a:srgbClr val="92D05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หลัง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จากทำการสั่งเพิ่ม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94B4DF-9A37-472E-9550-4FFC56DD2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97191" y="1385345"/>
            <a:ext cx="5538128" cy="4360512"/>
          </a:xfrm>
          <a:prstGeom prst="rect">
            <a:avLst/>
          </a:prstGeom>
        </p:spPr>
      </p:pic>
      <p:pic>
        <p:nvPicPr>
          <p:cNvPr id="22" name="Picture 21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F4C5C2-5303-4073-9E2B-C13BCA2D8F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50" y="1385345"/>
            <a:ext cx="5538129" cy="437512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BB93A37-E353-40BD-A65C-997869CE951F}"/>
              </a:ext>
            </a:extLst>
          </p:cNvPr>
          <p:cNvSpPr txBox="1"/>
          <p:nvPr/>
        </p:nvSpPr>
        <p:spPr>
          <a:xfrm>
            <a:off x="395150" y="5962691"/>
            <a:ext cx="5796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รายการอาหารของลูกค้า</a:t>
            </a:r>
            <a:r>
              <a:rPr lang="th-TH" sz="3200" dirty="0">
                <a:solidFill>
                  <a:srgbClr val="FFC00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ก่อน</a:t>
            </a:r>
            <a:r>
              <a:rPr lang="th-TH" sz="32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ทำการสั่งเพิ่ม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26E7DC5-46E7-4BFB-A959-FB4AB8D1F4EB}"/>
              </a:ext>
            </a:extLst>
          </p:cNvPr>
          <p:cNvSpPr/>
          <p:nvPr/>
        </p:nvSpPr>
        <p:spPr>
          <a:xfrm>
            <a:off x="7094580" y="3535121"/>
            <a:ext cx="3905250" cy="1415974"/>
          </a:xfrm>
          <a:prstGeom prst="rect">
            <a:avLst/>
          </a:prstGeom>
          <a:noFill/>
          <a:ln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430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  <a:lumOff val="25000"/>
            </a:schemeClr>
          </a:fgClr>
          <a:bgClr>
            <a:schemeClr val="bg2">
              <a:lumMod val="2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Rectangle 193">
            <a:extLst>
              <a:ext uri="{FF2B5EF4-FFF2-40B4-BE49-F238E27FC236}">
                <a16:creationId xmlns:a16="http://schemas.microsoft.com/office/drawing/2014/main" id="{502CBE70-05BF-4582-A012-6162204A8E07}"/>
              </a:ext>
            </a:extLst>
          </p:cNvPr>
          <p:cNvSpPr/>
          <p:nvPr/>
        </p:nvSpPr>
        <p:spPr>
          <a:xfrm>
            <a:off x="12050899" y="1571624"/>
            <a:ext cx="45719" cy="528637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E2A92844-3F97-4A39-B576-53D130F69B49}"/>
              </a:ext>
            </a:extLst>
          </p:cNvPr>
          <p:cNvSpPr/>
          <p:nvPr/>
        </p:nvSpPr>
        <p:spPr>
          <a:xfrm>
            <a:off x="108036" y="1495425"/>
            <a:ext cx="58201" cy="536495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4DAB3B-3188-4BB1-80F9-CE38A7EA8D70}"/>
              </a:ext>
            </a:extLst>
          </p:cNvPr>
          <p:cNvSpPr/>
          <p:nvPr/>
        </p:nvSpPr>
        <p:spPr>
          <a:xfrm>
            <a:off x="-1" y="0"/>
            <a:ext cx="12192001" cy="8286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Arrow: Pentagon 105">
            <a:extLst>
              <a:ext uri="{FF2B5EF4-FFF2-40B4-BE49-F238E27FC236}">
                <a16:creationId xmlns:a16="http://schemas.microsoft.com/office/drawing/2014/main" id="{28B5CFDF-BFB7-48BA-A101-561DF908CEA6}"/>
              </a:ext>
            </a:extLst>
          </p:cNvPr>
          <p:cNvSpPr/>
          <p:nvPr/>
        </p:nvSpPr>
        <p:spPr>
          <a:xfrm rot="10800000">
            <a:off x="3320133" y="263883"/>
            <a:ext cx="2557096" cy="1037492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Arrow: Pentagon 104">
            <a:extLst>
              <a:ext uri="{FF2B5EF4-FFF2-40B4-BE49-F238E27FC236}">
                <a16:creationId xmlns:a16="http://schemas.microsoft.com/office/drawing/2014/main" id="{9CEBAC41-B11C-46B2-A180-AA544B0D6B43}"/>
              </a:ext>
            </a:extLst>
          </p:cNvPr>
          <p:cNvSpPr/>
          <p:nvPr/>
        </p:nvSpPr>
        <p:spPr>
          <a:xfrm>
            <a:off x="6317079" y="361218"/>
            <a:ext cx="2409164" cy="1037492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063F233B-AFCA-4B06-8B87-CE2A4F38CB35}"/>
              </a:ext>
            </a:extLst>
          </p:cNvPr>
          <p:cNvSpPr/>
          <p:nvPr/>
        </p:nvSpPr>
        <p:spPr>
          <a:xfrm rot="10800000">
            <a:off x="4750444" y="-562"/>
            <a:ext cx="2691111" cy="805138"/>
          </a:xfrm>
          <a:prstGeom prst="triangle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26DA8F54-8BBB-421F-85C8-A48ACF8468C9}"/>
              </a:ext>
            </a:extLst>
          </p:cNvPr>
          <p:cNvSpPr/>
          <p:nvPr/>
        </p:nvSpPr>
        <p:spPr>
          <a:xfrm>
            <a:off x="5920154" y="310662"/>
            <a:ext cx="2769168" cy="1037492"/>
          </a:xfrm>
          <a:prstGeom prst="homePlat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6149FB6C-2EFA-4D1E-ACF2-A37007A9D068}"/>
              </a:ext>
            </a:extLst>
          </p:cNvPr>
          <p:cNvSpPr/>
          <p:nvPr/>
        </p:nvSpPr>
        <p:spPr>
          <a:xfrm rot="10800000">
            <a:off x="3363058" y="310662"/>
            <a:ext cx="2557096" cy="1037492"/>
          </a:xfrm>
          <a:prstGeom prst="homePlat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9CE7C980-5C3B-4228-92FC-1946EAC5FE21}"/>
              </a:ext>
            </a:extLst>
          </p:cNvPr>
          <p:cNvSpPr/>
          <p:nvPr/>
        </p:nvSpPr>
        <p:spPr>
          <a:xfrm rot="5400000">
            <a:off x="-149836" y="155331"/>
            <a:ext cx="1647825" cy="134815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5FC800BF-A668-4A72-AFD8-F1EC94838EE1}"/>
              </a:ext>
            </a:extLst>
          </p:cNvPr>
          <p:cNvSpPr/>
          <p:nvPr/>
        </p:nvSpPr>
        <p:spPr>
          <a:xfrm rot="16200000">
            <a:off x="10694011" y="149835"/>
            <a:ext cx="1647825" cy="134815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E22B5642-8579-42AD-961B-4FCA01E9443F}"/>
              </a:ext>
            </a:extLst>
          </p:cNvPr>
          <p:cNvSpPr/>
          <p:nvPr/>
        </p:nvSpPr>
        <p:spPr>
          <a:xfrm>
            <a:off x="10841465" y="6570534"/>
            <a:ext cx="609600" cy="285086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A3E3B6BF-2CC4-4266-AFB8-C2A013168738}"/>
              </a:ext>
            </a:extLst>
          </p:cNvPr>
          <p:cNvSpPr/>
          <p:nvPr/>
        </p:nvSpPr>
        <p:spPr>
          <a:xfrm rot="16200000">
            <a:off x="901545" y="6405896"/>
            <a:ext cx="283618" cy="60960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8B7E81-E4C9-45A2-B27C-C309FA892AA3}"/>
              </a:ext>
            </a:extLst>
          </p:cNvPr>
          <p:cNvSpPr/>
          <p:nvPr/>
        </p:nvSpPr>
        <p:spPr>
          <a:xfrm>
            <a:off x="1348154" y="6568887"/>
            <a:ext cx="9495692" cy="28911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Trapezoid 208">
            <a:extLst>
              <a:ext uri="{FF2B5EF4-FFF2-40B4-BE49-F238E27FC236}">
                <a16:creationId xmlns:a16="http://schemas.microsoft.com/office/drawing/2014/main" id="{C9FB1A66-3209-4551-9E39-5442CF0ACF3E}"/>
              </a:ext>
            </a:extLst>
          </p:cNvPr>
          <p:cNvSpPr/>
          <p:nvPr/>
        </p:nvSpPr>
        <p:spPr>
          <a:xfrm>
            <a:off x="3984954" y="452997"/>
            <a:ext cx="4162425" cy="770268"/>
          </a:xfrm>
          <a:prstGeom prst="trapezoid">
            <a:avLst/>
          </a:prstGeom>
          <a:noFill/>
          <a:ln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1715" y="489516"/>
            <a:ext cx="3000657" cy="864211"/>
          </a:xfrm>
        </p:spPr>
        <p:txBody>
          <a:bodyPr>
            <a:normAutofit/>
          </a:bodyPr>
          <a:lstStyle/>
          <a:p>
            <a:r>
              <a:rPr lang="th-TH" sz="5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แผนผังร้านค้า</a:t>
            </a:r>
            <a:endParaRPr lang="en-US" sz="5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27" name="Isosceles Triangle 226">
            <a:extLst>
              <a:ext uri="{FF2B5EF4-FFF2-40B4-BE49-F238E27FC236}">
                <a16:creationId xmlns:a16="http://schemas.microsoft.com/office/drawing/2014/main" id="{D5E3418E-9565-4846-8FBD-F9F82587E47D}"/>
              </a:ext>
            </a:extLst>
          </p:cNvPr>
          <p:cNvSpPr/>
          <p:nvPr/>
        </p:nvSpPr>
        <p:spPr>
          <a:xfrm>
            <a:off x="1800226" y="6702063"/>
            <a:ext cx="682287" cy="158318"/>
          </a:xfrm>
          <a:prstGeom prst="triangle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Isosceles Triangle 227">
            <a:extLst>
              <a:ext uri="{FF2B5EF4-FFF2-40B4-BE49-F238E27FC236}">
                <a16:creationId xmlns:a16="http://schemas.microsoft.com/office/drawing/2014/main" id="{EBAB8A93-F061-4B11-9548-A741DE7A707E}"/>
              </a:ext>
            </a:extLst>
          </p:cNvPr>
          <p:cNvSpPr/>
          <p:nvPr/>
        </p:nvSpPr>
        <p:spPr>
          <a:xfrm>
            <a:off x="9956538" y="6704087"/>
            <a:ext cx="754325" cy="158318"/>
          </a:xfrm>
          <a:prstGeom prst="triangle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1D35B1C3-63D1-4C3B-9C52-69A500F2C488}"/>
              </a:ext>
            </a:extLst>
          </p:cNvPr>
          <p:cNvSpPr/>
          <p:nvPr/>
        </p:nvSpPr>
        <p:spPr>
          <a:xfrm>
            <a:off x="2141244" y="6703710"/>
            <a:ext cx="8194792" cy="15393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85E529D-CC71-40B8-A469-56656B7FAB34}"/>
              </a:ext>
            </a:extLst>
          </p:cNvPr>
          <p:cNvGrpSpPr/>
          <p:nvPr/>
        </p:nvGrpSpPr>
        <p:grpSpPr>
          <a:xfrm>
            <a:off x="2452184" y="1612038"/>
            <a:ext cx="7227964" cy="4732248"/>
            <a:chOff x="1993706" y="1451061"/>
            <a:chExt cx="7668223" cy="5020492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02C191EA-9286-43B2-B13C-2FF89EE8B93A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7065B518-75EA-4404-96B4-DA07A563F9FD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4CA1524F-8046-41E9-BFB1-D68C91E676A3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8EE72399-2222-4752-AFF2-85D78383333F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81180C2C-11E4-4AC3-8C14-51B8F3774FBA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33C910A9-7790-46D7-A6F6-DF4396244889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A658F897-582A-48A0-AC9A-439CA3FBDCB6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8FF220FE-A8E2-4EE1-A0EF-C58B28A904D4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9885FFD8-47BD-4118-99D4-A73CE4ADD822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858391E6-1274-4175-BF44-3F7333D7B9AA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A3454E72-1213-489B-8A89-0E7F072C380D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7B3ABB26-9AB6-4D54-AB7E-4BE7A331A255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Flowchart: Connector 140">
              <a:extLst>
                <a:ext uri="{FF2B5EF4-FFF2-40B4-BE49-F238E27FC236}">
                  <a16:creationId xmlns:a16="http://schemas.microsoft.com/office/drawing/2014/main" id="{ED4422DB-72B4-44ED-AB47-DC66B39614FE}"/>
                </a:ext>
              </a:extLst>
            </p:cNvPr>
            <p:cNvSpPr/>
            <p:nvPr/>
          </p:nvSpPr>
          <p:spPr>
            <a:xfrm>
              <a:off x="291447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Flowchart: Connector 141">
              <a:extLst>
                <a:ext uri="{FF2B5EF4-FFF2-40B4-BE49-F238E27FC236}">
                  <a16:creationId xmlns:a16="http://schemas.microsoft.com/office/drawing/2014/main" id="{B1713A83-52FE-4A9C-9B90-C21F57E755FB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Flowchart: Connector 142">
              <a:extLst>
                <a:ext uri="{FF2B5EF4-FFF2-40B4-BE49-F238E27FC236}">
                  <a16:creationId xmlns:a16="http://schemas.microsoft.com/office/drawing/2014/main" id="{1FE5311D-A21B-49FF-BD4B-39E0530BF3D2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Flowchart: Connector 143">
              <a:extLst>
                <a:ext uri="{FF2B5EF4-FFF2-40B4-BE49-F238E27FC236}">
                  <a16:creationId xmlns:a16="http://schemas.microsoft.com/office/drawing/2014/main" id="{E515A658-5097-4831-BDBA-CA0AB58B5FF3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5" name="Flowchart: Connector 144">
              <a:extLst>
                <a:ext uri="{FF2B5EF4-FFF2-40B4-BE49-F238E27FC236}">
                  <a16:creationId xmlns:a16="http://schemas.microsoft.com/office/drawing/2014/main" id="{906F0285-BF72-40A8-8A65-1B657DEE7E03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Flowchart: Connector 145">
              <a:extLst>
                <a:ext uri="{FF2B5EF4-FFF2-40B4-BE49-F238E27FC236}">
                  <a16:creationId xmlns:a16="http://schemas.microsoft.com/office/drawing/2014/main" id="{5FE23DB8-3FB0-4D0E-BA89-983788444C61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Flowchart: Connector 146">
              <a:extLst>
                <a:ext uri="{FF2B5EF4-FFF2-40B4-BE49-F238E27FC236}">
                  <a16:creationId xmlns:a16="http://schemas.microsoft.com/office/drawing/2014/main" id="{DE8DB01E-0574-46AD-9D77-F94E28DAE27B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Flowchart: Connector 147">
              <a:extLst>
                <a:ext uri="{FF2B5EF4-FFF2-40B4-BE49-F238E27FC236}">
                  <a16:creationId xmlns:a16="http://schemas.microsoft.com/office/drawing/2014/main" id="{FD061F40-E3C2-4EFD-9B25-475F4C9885BE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Flowchart: Connector 148">
              <a:extLst>
                <a:ext uri="{FF2B5EF4-FFF2-40B4-BE49-F238E27FC236}">
                  <a16:creationId xmlns:a16="http://schemas.microsoft.com/office/drawing/2014/main" id="{6C469F8A-105B-47D2-8CBF-02710253B084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Flowchart: Connector 149">
              <a:extLst>
                <a:ext uri="{FF2B5EF4-FFF2-40B4-BE49-F238E27FC236}">
                  <a16:creationId xmlns:a16="http://schemas.microsoft.com/office/drawing/2014/main" id="{C2CDDDA9-025F-4085-8208-4AD2C973B400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Flowchart: Connector 150">
              <a:extLst>
                <a:ext uri="{FF2B5EF4-FFF2-40B4-BE49-F238E27FC236}">
                  <a16:creationId xmlns:a16="http://schemas.microsoft.com/office/drawing/2014/main" id="{4F06A2B3-BC35-4310-A398-44EDDFCEFD33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Flowchart: Connector 151">
              <a:extLst>
                <a:ext uri="{FF2B5EF4-FFF2-40B4-BE49-F238E27FC236}">
                  <a16:creationId xmlns:a16="http://schemas.microsoft.com/office/drawing/2014/main" id="{04E4D526-E28F-4201-BA6B-3AFA28945853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3" name="Flowchart: Connector 152">
              <a:extLst>
                <a:ext uri="{FF2B5EF4-FFF2-40B4-BE49-F238E27FC236}">
                  <a16:creationId xmlns:a16="http://schemas.microsoft.com/office/drawing/2014/main" id="{1DACA888-C0D4-4545-BEAF-7D4DBD2401F8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4" name="Flowchart: Connector 153">
              <a:extLst>
                <a:ext uri="{FF2B5EF4-FFF2-40B4-BE49-F238E27FC236}">
                  <a16:creationId xmlns:a16="http://schemas.microsoft.com/office/drawing/2014/main" id="{4E21777B-E38D-4957-BF5E-F422032A3875}"/>
                </a:ext>
              </a:extLst>
            </p:cNvPr>
            <p:cNvSpPr/>
            <p:nvPr/>
          </p:nvSpPr>
          <p:spPr>
            <a:xfrm>
              <a:off x="2822305" y="2479330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B8042CBF-7CA4-4E67-A293-EDCD82065B22}"/>
                </a:ext>
              </a:extLst>
            </p:cNvPr>
            <p:cNvSpPr txBox="1"/>
            <p:nvPr/>
          </p:nvSpPr>
          <p:spPr>
            <a:xfrm>
              <a:off x="5127191" y="2025216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C544BA4A-19E9-40DF-A5A1-60E568482FC0}"/>
                </a:ext>
              </a:extLst>
            </p:cNvPr>
            <p:cNvSpPr/>
            <p:nvPr/>
          </p:nvSpPr>
          <p:spPr>
            <a:xfrm>
              <a:off x="3554498" y="4534499"/>
              <a:ext cx="405197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4176BFAE-322A-4FA0-906A-6B616DA04B51}"/>
                </a:ext>
              </a:extLst>
            </p:cNvPr>
            <p:cNvSpPr txBox="1"/>
            <p:nvPr/>
          </p:nvSpPr>
          <p:spPr>
            <a:xfrm>
              <a:off x="3354762" y="5089296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3040C023-D3F7-44AD-8F62-0DC3193EF10D}"/>
                </a:ext>
              </a:extLst>
            </p:cNvPr>
            <p:cNvSpPr txBox="1"/>
            <p:nvPr/>
          </p:nvSpPr>
          <p:spPr>
            <a:xfrm>
              <a:off x="3184002" y="3639196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556C3A4A-ACA2-4A0A-947D-157D1C2F85D2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7F77B94E-76A7-49AA-A9DC-B7F8D9F628A2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83C8DF73-527B-4300-A12D-0F2E266DDB54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88767B84-D378-48C4-A4A2-180CE7395C0C}"/>
                </a:ext>
              </a:extLst>
            </p:cNvPr>
            <p:cNvSpPr txBox="1"/>
            <p:nvPr/>
          </p:nvSpPr>
          <p:spPr>
            <a:xfrm>
              <a:off x="3650367" y="2278888"/>
              <a:ext cx="7047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โต๊ะครัว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AF035A2-D8FA-4C1D-999B-D14AF9542DC8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D781931-68DB-438B-8B2B-E16498B6D2AF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95" name="Flowchart: Connector 194">
              <a:extLst>
                <a:ext uri="{FF2B5EF4-FFF2-40B4-BE49-F238E27FC236}">
                  <a16:creationId xmlns:a16="http://schemas.microsoft.com/office/drawing/2014/main" id="{B3D98E8F-53FF-4C8C-840B-051CE7E1C751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B71C1B38-A6A6-45B5-BAB5-118B2FDA74B2}"/>
                </a:ext>
              </a:extLst>
            </p:cNvPr>
            <p:cNvSpPr txBox="1"/>
            <p:nvPr/>
          </p:nvSpPr>
          <p:spPr>
            <a:xfrm>
              <a:off x="2672143" y="5003875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D4BB867-61E0-4648-91AE-210FCD957D39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AE034C40-9F07-4844-A52B-5A1A443A2731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746CA838-FB0A-498A-BC26-A6156C566002}"/>
              </a:ext>
            </a:extLst>
          </p:cNvPr>
          <p:cNvSpPr/>
          <p:nvPr/>
        </p:nvSpPr>
        <p:spPr>
          <a:xfrm>
            <a:off x="11514743" y="452997"/>
            <a:ext cx="713362" cy="590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154698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4129817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29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10402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4129828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4314071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4131051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12064" y="281992"/>
            <a:ext cx="3805633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4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อุปสรรคการทำงาน</a:t>
            </a:r>
            <a:endParaRPr lang="en-US" sz="4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79BC85F2-0250-4D4B-AB2A-B1F0A5C2F99A}"/>
              </a:ext>
            </a:extLst>
          </p:cNvPr>
          <p:cNvSpPr/>
          <p:nvPr/>
        </p:nvSpPr>
        <p:spPr>
          <a:xfrm rot="16200000">
            <a:off x="4929477" y="-5986"/>
            <a:ext cx="97932" cy="101520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2B3276-5B10-4BEA-BDE1-2332E370B1C1}"/>
              </a:ext>
            </a:extLst>
          </p:cNvPr>
          <p:cNvSpPr txBox="1"/>
          <p:nvPr/>
        </p:nvSpPr>
        <p:spPr>
          <a:xfrm>
            <a:off x="1362939" y="2033115"/>
            <a:ext cx="4862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dirty="0">
                <a:solidFill>
                  <a:schemeClr val="bg1">
                    <a:lumMod val="95000"/>
                  </a:schemeClr>
                </a:solidFill>
              </a:rPr>
              <a:t>1. ความคมชัดของกล้องเว็บแคมน้อย </a:t>
            </a:r>
            <a:endParaRPr lang="en-US" sz="3600" dirty="0">
              <a:solidFill>
                <a:schemeClr val="bg1">
                  <a:lumMod val="95000"/>
                </a:schemeClr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33BB9C-C750-49DE-BF94-34AA1A8040C5}"/>
              </a:ext>
            </a:extLst>
          </p:cNvPr>
          <p:cNvSpPr txBox="1"/>
          <p:nvPr/>
        </p:nvSpPr>
        <p:spPr>
          <a:xfrm>
            <a:off x="1381125" y="2975240"/>
            <a:ext cx="5989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r>
              <a:rPr lang="th-TH" sz="3600" dirty="0">
                <a:solidFill>
                  <a:schemeClr val="bg1">
                    <a:lumMod val="9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. เกิดอุปสรรคต่อการถ่ายภาพเช่น แสง เป็นต้น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5BD4AFF-7D12-467D-89A9-6B1630EB145F}"/>
              </a:ext>
            </a:extLst>
          </p:cNvPr>
          <p:cNvSpPr txBox="1"/>
          <p:nvPr/>
        </p:nvSpPr>
        <p:spPr>
          <a:xfrm>
            <a:off x="1381125" y="3853007"/>
            <a:ext cx="93859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dirty="0">
                <a:solidFill>
                  <a:schemeClr val="bg1">
                    <a:lumMod val="9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3. โปรแกรมมีความซับซ้อนสูงเช่น มีการใช้งาน 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java library </a:t>
            </a:r>
            <a:r>
              <a:rPr lang="th-TH" sz="3600" dirty="0">
                <a:solidFill>
                  <a:schemeClr val="bg1">
                    <a:lumMod val="9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เป็นจำนวนมาก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11283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0" y="-4190"/>
            <a:ext cx="4123036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10402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4123047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4307290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4124270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477998" y="255369"/>
            <a:ext cx="3610438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4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งานในอนาคต</a:t>
            </a:r>
            <a:endParaRPr lang="en-US" sz="4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C9ECB2D-311D-441C-A8FE-DD41818978B2}"/>
              </a:ext>
            </a:extLst>
          </p:cNvPr>
          <p:cNvSpPr/>
          <p:nvPr/>
        </p:nvSpPr>
        <p:spPr>
          <a:xfrm>
            <a:off x="846295" y="1609922"/>
            <a:ext cx="10632332" cy="4632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th-TH" sz="40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ทำ </a:t>
            </a:r>
            <a:r>
              <a:rPr lang="en-US" sz="40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UX/UI </a:t>
            </a:r>
            <a:r>
              <a:rPr lang="th-TH" sz="40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สำหรับซอฟต์แวร์ให้น่าใช้งานมากขึ้น</a:t>
            </a: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th-TH" sz="40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สามารถปรับเปลี่ยนรายการอาหารได้อย่างอิสระ</a:t>
            </a: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th-TH" sz="40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ทำการปรับปรุงคุณภาพในการตรวจจับให้แม่นยำมากยิ่งขึ้น</a:t>
            </a: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th-TH" sz="40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สามารถจัดเก็บข้อมูลบน </a:t>
            </a:r>
            <a:r>
              <a:rPr lang="en-US" sz="40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Cloud</a:t>
            </a:r>
            <a:r>
              <a:rPr lang="th-TH" sz="40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ได้</a:t>
            </a:r>
            <a:endParaRPr lang="en-US" sz="40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th-TH" sz="40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ทำการตรวจสอบรายการสั่งอาหารรายวันได้ง่าย</a:t>
            </a:r>
            <a:endParaRPr lang="en-US" sz="40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1487552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0" y="-4190"/>
            <a:ext cx="4123036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31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10402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4123047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4307290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4124270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494976" y="310556"/>
            <a:ext cx="3610438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48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อ้างอิง</a:t>
            </a:r>
            <a:endParaRPr lang="en-US" sz="4800" b="1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C9ECB2D-311D-441C-A8FE-DD41818978B2}"/>
              </a:ext>
            </a:extLst>
          </p:cNvPr>
          <p:cNvSpPr/>
          <p:nvPr/>
        </p:nvSpPr>
        <p:spPr>
          <a:xfrm>
            <a:off x="616133" y="1232502"/>
            <a:ext cx="11016543" cy="5032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[1] Adrian </a:t>
            </a:r>
            <a:r>
              <a:rPr lang="en-US" sz="2400" dirty="0" err="1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Rosebrock</a:t>
            </a:r>
            <a:r>
              <a:rPr lang="en-US" sz="24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, “OpenCV </a:t>
            </a:r>
            <a:r>
              <a:rPr lang="en-US" sz="2400" dirty="0" err="1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shap</a:t>
            </a:r>
            <a:r>
              <a:rPr lang="en-US" sz="24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detection”, [Online]. Available:  https://www.pyimagesearch.com/2016/02/08/opencv-shape-detection/?fbclid=IwAR3zLPrzZWwGqPEFDWTF6X0WAD5-xo6rgCD9c4aQV0PHhrr2xga8LLuBiEI, [Accessed: Oct. 3, 2018]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[2] uio.no, “Jena”, [Online]. Available: https://www.uio.no/studier/emner/matnat/ifi/INF3580/v16/undervisningsmateriale/exercises03_solutions.pdf?fbclid=IwAR3N9U23LH51KLBqS0lPDjnHBXvKaxFWf4HhNwmKSq6Yb-p76v2LSaSSXgs, [Accessed: Dec. 24, 2018]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[2] uio.no, “Java - Sending Email”, [Online]. Available: https://www.tutorialspoint.com/java/java_sending_email.htm?fbclid=IwAR3OhJ23emr8eETS0LoCyPQ5Gd-lMIE5eIZEijGWVukHhu8KcUCzQfyAnr4, [Accessed: Jan. 13, 2019]</a:t>
            </a:r>
          </a:p>
        </p:txBody>
      </p:sp>
    </p:spTree>
    <p:extLst>
      <p:ext uri="{BB962C8B-B14F-4D97-AF65-F5344CB8AC3E}">
        <p14:creationId xmlns:p14="http://schemas.microsoft.com/office/powerpoint/2010/main" val="20743254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9464C3A-E9B1-4C16-AB1C-C2F490427712}"/>
              </a:ext>
            </a:extLst>
          </p:cNvPr>
          <p:cNvGrpSpPr/>
          <p:nvPr/>
        </p:nvGrpSpPr>
        <p:grpSpPr>
          <a:xfrm>
            <a:off x="0" y="1527473"/>
            <a:ext cx="12192000" cy="3785616"/>
            <a:chOff x="0" y="1527473"/>
            <a:chExt cx="12192000" cy="3785616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4B0FCF70-574A-46D5-9E5F-8417B24B946C}"/>
                </a:ext>
              </a:extLst>
            </p:cNvPr>
            <p:cNvSpPr/>
            <p:nvPr/>
          </p:nvSpPr>
          <p:spPr>
            <a:xfrm rot="5400000">
              <a:off x="231140" y="1331893"/>
              <a:ext cx="3723640" cy="4185920"/>
            </a:xfrm>
            <a:prstGeom prst="trapezoid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E91A76A2-6A6A-435B-A1CB-CC7ECFC192E9}"/>
                </a:ext>
              </a:extLst>
            </p:cNvPr>
            <p:cNvSpPr/>
            <p:nvPr/>
          </p:nvSpPr>
          <p:spPr>
            <a:xfrm rot="5400000" flipV="1">
              <a:off x="8206232" y="1327321"/>
              <a:ext cx="3785616" cy="4185920"/>
            </a:xfrm>
            <a:prstGeom prst="trapezoid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FB6D395-9170-47F2-826E-011BA10CA450}"/>
                </a:ext>
              </a:extLst>
            </p:cNvPr>
            <p:cNvSpPr/>
            <p:nvPr/>
          </p:nvSpPr>
          <p:spPr>
            <a:xfrm>
              <a:off x="2936240" y="2269153"/>
              <a:ext cx="6250432" cy="236728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890A59F0-37EB-4DBB-9361-82735A4F5A44}"/>
                </a:ext>
              </a:extLst>
            </p:cNvPr>
            <p:cNvSpPr/>
            <p:nvPr/>
          </p:nvSpPr>
          <p:spPr>
            <a:xfrm rot="11548702">
              <a:off x="1116374" y="2035249"/>
              <a:ext cx="1842679" cy="1482537"/>
            </a:xfrm>
            <a:custGeom>
              <a:avLst/>
              <a:gdLst>
                <a:gd name="connsiteX0" fmla="*/ 0 w 1838960"/>
                <a:gd name="connsiteY0" fmla="*/ 1483360 h 1483360"/>
                <a:gd name="connsiteX1" fmla="*/ 0 w 1838960"/>
                <a:gd name="connsiteY1" fmla="*/ 0 h 1483360"/>
                <a:gd name="connsiteX2" fmla="*/ 1838960 w 1838960"/>
                <a:gd name="connsiteY2" fmla="*/ 1483360 h 1483360"/>
                <a:gd name="connsiteX3" fmla="*/ 0 w 1838960"/>
                <a:gd name="connsiteY3" fmla="*/ 1483360 h 1483360"/>
                <a:gd name="connsiteX0" fmla="*/ 0 w 1838960"/>
                <a:gd name="connsiteY0" fmla="*/ 1388621 h 1388621"/>
                <a:gd name="connsiteX1" fmla="*/ 118521 w 1838960"/>
                <a:gd name="connsiteY1" fmla="*/ 0 h 1388621"/>
                <a:gd name="connsiteX2" fmla="*/ 1838960 w 1838960"/>
                <a:gd name="connsiteY2" fmla="*/ 1388621 h 1388621"/>
                <a:gd name="connsiteX3" fmla="*/ 0 w 1838960"/>
                <a:gd name="connsiteY3" fmla="*/ 1388621 h 1388621"/>
                <a:gd name="connsiteX0" fmla="*/ 3719 w 1842679"/>
                <a:gd name="connsiteY0" fmla="*/ 1482537 h 1482537"/>
                <a:gd name="connsiteX1" fmla="*/ 0 w 1842679"/>
                <a:gd name="connsiteY1" fmla="*/ 0 h 1482537"/>
                <a:gd name="connsiteX2" fmla="*/ 1842679 w 1842679"/>
                <a:gd name="connsiteY2" fmla="*/ 1482537 h 1482537"/>
                <a:gd name="connsiteX3" fmla="*/ 3719 w 1842679"/>
                <a:gd name="connsiteY3" fmla="*/ 1482537 h 1482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2679" h="1482537">
                  <a:moveTo>
                    <a:pt x="3719" y="1482537"/>
                  </a:moveTo>
                  <a:cubicBezTo>
                    <a:pt x="2479" y="988358"/>
                    <a:pt x="1240" y="494179"/>
                    <a:pt x="0" y="0"/>
                  </a:cubicBezTo>
                  <a:lnTo>
                    <a:pt x="1842679" y="1482537"/>
                  </a:lnTo>
                  <a:lnTo>
                    <a:pt x="3719" y="1482537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ight Triangle 10">
              <a:extLst>
                <a:ext uri="{FF2B5EF4-FFF2-40B4-BE49-F238E27FC236}">
                  <a16:creationId xmlns:a16="http://schemas.microsoft.com/office/drawing/2014/main" id="{2C35016C-9A1F-4704-A48E-4462D6657A54}"/>
                </a:ext>
              </a:extLst>
            </p:cNvPr>
            <p:cNvSpPr/>
            <p:nvPr/>
          </p:nvSpPr>
          <p:spPr>
            <a:xfrm rot="10005809" flipH="1">
              <a:off x="9100001" y="2022180"/>
              <a:ext cx="1899671" cy="1490777"/>
            </a:xfrm>
            <a:custGeom>
              <a:avLst/>
              <a:gdLst>
                <a:gd name="connsiteX0" fmla="*/ 0 w 1899671"/>
                <a:gd name="connsiteY0" fmla="*/ 1483360 h 1483360"/>
                <a:gd name="connsiteX1" fmla="*/ 0 w 1899671"/>
                <a:gd name="connsiteY1" fmla="*/ 0 h 1483360"/>
                <a:gd name="connsiteX2" fmla="*/ 1899671 w 1899671"/>
                <a:gd name="connsiteY2" fmla="*/ 1483360 h 1483360"/>
                <a:gd name="connsiteX3" fmla="*/ 0 w 1899671"/>
                <a:gd name="connsiteY3" fmla="*/ 1483360 h 1483360"/>
                <a:gd name="connsiteX0" fmla="*/ 1745 w 1899671"/>
                <a:gd name="connsiteY0" fmla="*/ 1490777 h 1490777"/>
                <a:gd name="connsiteX1" fmla="*/ 0 w 1899671"/>
                <a:gd name="connsiteY1" fmla="*/ 0 h 1490777"/>
                <a:gd name="connsiteX2" fmla="*/ 1899671 w 1899671"/>
                <a:gd name="connsiteY2" fmla="*/ 1483360 h 1490777"/>
                <a:gd name="connsiteX3" fmla="*/ 1745 w 1899671"/>
                <a:gd name="connsiteY3" fmla="*/ 1490777 h 149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9671" h="1490777">
                  <a:moveTo>
                    <a:pt x="1745" y="1490777"/>
                  </a:moveTo>
                  <a:cubicBezTo>
                    <a:pt x="1163" y="993851"/>
                    <a:pt x="582" y="496926"/>
                    <a:pt x="0" y="0"/>
                  </a:cubicBezTo>
                  <a:lnTo>
                    <a:pt x="1899671" y="1483360"/>
                  </a:lnTo>
                  <a:lnTo>
                    <a:pt x="1745" y="1490777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1A04A6A1-F1D8-440D-BDFC-0A1D8AC759F4}"/>
                </a:ext>
              </a:extLst>
            </p:cNvPr>
            <p:cNvSpPr/>
            <p:nvPr/>
          </p:nvSpPr>
          <p:spPr>
            <a:xfrm rot="20894409" flipH="1">
              <a:off x="1717515" y="3795236"/>
              <a:ext cx="1176377" cy="966148"/>
            </a:xfrm>
            <a:prstGeom prst="rtTriangl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B8B53142-E222-4222-AF98-BCF50A9D316F}"/>
                </a:ext>
              </a:extLst>
            </p:cNvPr>
            <p:cNvSpPr/>
            <p:nvPr/>
          </p:nvSpPr>
          <p:spPr>
            <a:xfrm rot="705591">
              <a:off x="9209500" y="3801332"/>
              <a:ext cx="1176377" cy="966148"/>
            </a:xfrm>
            <a:prstGeom prst="rtTriangl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ight Triangle 12">
              <a:extLst>
                <a:ext uri="{FF2B5EF4-FFF2-40B4-BE49-F238E27FC236}">
                  <a16:creationId xmlns:a16="http://schemas.microsoft.com/office/drawing/2014/main" id="{F1401641-B1A6-436E-BA8D-D992CE51C03C}"/>
                </a:ext>
              </a:extLst>
            </p:cNvPr>
            <p:cNvSpPr/>
            <p:nvPr/>
          </p:nvSpPr>
          <p:spPr>
            <a:xfrm rot="718384">
              <a:off x="2912214" y="2421552"/>
              <a:ext cx="1838960" cy="1483360"/>
            </a:xfrm>
            <a:prstGeom prst="rtTriangl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ight Triangle 13">
              <a:extLst>
                <a:ext uri="{FF2B5EF4-FFF2-40B4-BE49-F238E27FC236}">
                  <a16:creationId xmlns:a16="http://schemas.microsoft.com/office/drawing/2014/main" id="{884B91D1-9FCE-454C-A127-D34069205B09}"/>
                </a:ext>
              </a:extLst>
            </p:cNvPr>
            <p:cNvSpPr/>
            <p:nvPr/>
          </p:nvSpPr>
          <p:spPr>
            <a:xfrm rot="20836044" flipH="1">
              <a:off x="7249211" y="2442611"/>
              <a:ext cx="1902812" cy="1492053"/>
            </a:xfrm>
            <a:custGeom>
              <a:avLst/>
              <a:gdLst>
                <a:gd name="connsiteX0" fmla="*/ 0 w 1899671"/>
                <a:gd name="connsiteY0" fmla="*/ 1483360 h 1483360"/>
                <a:gd name="connsiteX1" fmla="*/ 0 w 1899671"/>
                <a:gd name="connsiteY1" fmla="*/ 0 h 1483360"/>
                <a:gd name="connsiteX2" fmla="*/ 1899671 w 1899671"/>
                <a:gd name="connsiteY2" fmla="*/ 1483360 h 1483360"/>
                <a:gd name="connsiteX3" fmla="*/ 0 w 1899671"/>
                <a:gd name="connsiteY3" fmla="*/ 1483360 h 1483360"/>
                <a:gd name="connsiteX0" fmla="*/ 0 w 1915528"/>
                <a:gd name="connsiteY0" fmla="*/ 1468140 h 1483360"/>
                <a:gd name="connsiteX1" fmla="*/ 15857 w 1915528"/>
                <a:gd name="connsiteY1" fmla="*/ 0 h 1483360"/>
                <a:gd name="connsiteX2" fmla="*/ 1915528 w 1915528"/>
                <a:gd name="connsiteY2" fmla="*/ 1483360 h 1483360"/>
                <a:gd name="connsiteX3" fmla="*/ 0 w 1915528"/>
                <a:gd name="connsiteY3" fmla="*/ 1468140 h 1483360"/>
                <a:gd name="connsiteX0" fmla="*/ 0 w 1913572"/>
                <a:gd name="connsiteY0" fmla="*/ 1505169 h 1505169"/>
                <a:gd name="connsiteX1" fmla="*/ 13901 w 1913572"/>
                <a:gd name="connsiteY1" fmla="*/ 0 h 1505169"/>
                <a:gd name="connsiteX2" fmla="*/ 1913572 w 1913572"/>
                <a:gd name="connsiteY2" fmla="*/ 1483360 h 1505169"/>
                <a:gd name="connsiteX3" fmla="*/ 0 w 1913572"/>
                <a:gd name="connsiteY3" fmla="*/ 1505169 h 1505169"/>
                <a:gd name="connsiteX0" fmla="*/ 0 w 1908179"/>
                <a:gd name="connsiteY0" fmla="*/ 1476658 h 1483360"/>
                <a:gd name="connsiteX1" fmla="*/ 8508 w 1908179"/>
                <a:gd name="connsiteY1" fmla="*/ 0 h 1483360"/>
                <a:gd name="connsiteX2" fmla="*/ 1908179 w 1908179"/>
                <a:gd name="connsiteY2" fmla="*/ 1483360 h 1483360"/>
                <a:gd name="connsiteX3" fmla="*/ 0 w 1908179"/>
                <a:gd name="connsiteY3" fmla="*/ 1476658 h 1483360"/>
                <a:gd name="connsiteX0" fmla="*/ 184182 w 1899671"/>
                <a:gd name="connsiteY0" fmla="*/ 1324727 h 1483360"/>
                <a:gd name="connsiteX1" fmla="*/ 0 w 1899671"/>
                <a:gd name="connsiteY1" fmla="*/ 0 h 1483360"/>
                <a:gd name="connsiteX2" fmla="*/ 1899671 w 1899671"/>
                <a:gd name="connsiteY2" fmla="*/ 1483360 h 1483360"/>
                <a:gd name="connsiteX3" fmla="*/ 184182 w 1899671"/>
                <a:gd name="connsiteY3" fmla="*/ 1324727 h 1483360"/>
                <a:gd name="connsiteX0" fmla="*/ 0 w 1906107"/>
                <a:gd name="connsiteY0" fmla="*/ 1468395 h 1483360"/>
                <a:gd name="connsiteX1" fmla="*/ 6436 w 1906107"/>
                <a:gd name="connsiteY1" fmla="*/ 0 h 1483360"/>
                <a:gd name="connsiteX2" fmla="*/ 1906107 w 1906107"/>
                <a:gd name="connsiteY2" fmla="*/ 1483360 h 1483360"/>
                <a:gd name="connsiteX3" fmla="*/ 0 w 1906107"/>
                <a:gd name="connsiteY3" fmla="*/ 1468395 h 1483360"/>
                <a:gd name="connsiteX0" fmla="*/ 0 w 1902812"/>
                <a:gd name="connsiteY0" fmla="*/ 1483275 h 1483360"/>
                <a:gd name="connsiteX1" fmla="*/ 3141 w 1902812"/>
                <a:gd name="connsiteY1" fmla="*/ 0 h 1483360"/>
                <a:gd name="connsiteX2" fmla="*/ 1902812 w 1902812"/>
                <a:gd name="connsiteY2" fmla="*/ 1483360 h 1483360"/>
                <a:gd name="connsiteX3" fmla="*/ 0 w 1902812"/>
                <a:gd name="connsiteY3" fmla="*/ 1483275 h 1483360"/>
                <a:gd name="connsiteX0" fmla="*/ 0 w 1902812"/>
                <a:gd name="connsiteY0" fmla="*/ 1487474 h 1487559"/>
                <a:gd name="connsiteX1" fmla="*/ 21723 w 1902812"/>
                <a:gd name="connsiteY1" fmla="*/ 0 h 1487559"/>
                <a:gd name="connsiteX2" fmla="*/ 1902812 w 1902812"/>
                <a:gd name="connsiteY2" fmla="*/ 1487559 h 1487559"/>
                <a:gd name="connsiteX3" fmla="*/ 0 w 1902812"/>
                <a:gd name="connsiteY3" fmla="*/ 1487474 h 1487559"/>
                <a:gd name="connsiteX0" fmla="*/ 0 w 1902812"/>
                <a:gd name="connsiteY0" fmla="*/ 1491968 h 1492053"/>
                <a:gd name="connsiteX1" fmla="*/ 7036 w 1902812"/>
                <a:gd name="connsiteY1" fmla="*/ 0 h 1492053"/>
                <a:gd name="connsiteX2" fmla="*/ 1902812 w 1902812"/>
                <a:gd name="connsiteY2" fmla="*/ 1492053 h 1492053"/>
                <a:gd name="connsiteX3" fmla="*/ 0 w 1902812"/>
                <a:gd name="connsiteY3" fmla="*/ 1491968 h 149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2812" h="1492053">
                  <a:moveTo>
                    <a:pt x="0" y="1491968"/>
                  </a:moveTo>
                  <a:cubicBezTo>
                    <a:pt x="2145" y="1002503"/>
                    <a:pt x="4891" y="489465"/>
                    <a:pt x="7036" y="0"/>
                  </a:cubicBezTo>
                  <a:lnTo>
                    <a:pt x="1902812" y="1492053"/>
                  </a:lnTo>
                  <a:lnTo>
                    <a:pt x="0" y="1491968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85502FA-672B-4ADB-9842-46A7422153C6}"/>
                </a:ext>
              </a:extLst>
            </p:cNvPr>
            <p:cNvSpPr txBox="1"/>
            <p:nvPr/>
          </p:nvSpPr>
          <p:spPr>
            <a:xfrm>
              <a:off x="3657672" y="2919916"/>
              <a:ext cx="4876656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th-TH" sz="8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ทดลองการใช้งาน</a:t>
              </a:r>
              <a:endParaRPr lang="en-US" sz="8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54369E2-F62F-4C81-8143-666F56B3BC44}"/>
              </a:ext>
            </a:extLst>
          </p:cNvPr>
          <p:cNvSpPr/>
          <p:nvPr/>
        </p:nvSpPr>
        <p:spPr>
          <a:xfrm>
            <a:off x="3505200" y="2743200"/>
            <a:ext cx="5199994" cy="155448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890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Rectangle 193">
            <a:extLst>
              <a:ext uri="{FF2B5EF4-FFF2-40B4-BE49-F238E27FC236}">
                <a16:creationId xmlns:a16="http://schemas.microsoft.com/office/drawing/2014/main" id="{502CBE70-05BF-4582-A012-6162204A8E07}"/>
              </a:ext>
            </a:extLst>
          </p:cNvPr>
          <p:cNvSpPr/>
          <p:nvPr/>
        </p:nvSpPr>
        <p:spPr>
          <a:xfrm>
            <a:off x="12050899" y="1571624"/>
            <a:ext cx="45719" cy="528637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E2A92844-3F97-4A39-B576-53D130F69B49}"/>
              </a:ext>
            </a:extLst>
          </p:cNvPr>
          <p:cNvSpPr/>
          <p:nvPr/>
        </p:nvSpPr>
        <p:spPr>
          <a:xfrm>
            <a:off x="108036" y="1495425"/>
            <a:ext cx="58201" cy="536495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4DAB3B-3188-4BB1-80F9-CE38A7EA8D70}"/>
              </a:ext>
            </a:extLst>
          </p:cNvPr>
          <p:cNvSpPr/>
          <p:nvPr/>
        </p:nvSpPr>
        <p:spPr>
          <a:xfrm>
            <a:off x="-1" y="0"/>
            <a:ext cx="12192001" cy="8286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Arrow: Pentagon 105">
            <a:extLst>
              <a:ext uri="{FF2B5EF4-FFF2-40B4-BE49-F238E27FC236}">
                <a16:creationId xmlns:a16="http://schemas.microsoft.com/office/drawing/2014/main" id="{28B5CFDF-BFB7-48BA-A101-561DF908CEA6}"/>
              </a:ext>
            </a:extLst>
          </p:cNvPr>
          <p:cNvSpPr/>
          <p:nvPr/>
        </p:nvSpPr>
        <p:spPr>
          <a:xfrm rot="10800000">
            <a:off x="3320133" y="263883"/>
            <a:ext cx="2557096" cy="1037492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Arrow: Pentagon 104">
            <a:extLst>
              <a:ext uri="{FF2B5EF4-FFF2-40B4-BE49-F238E27FC236}">
                <a16:creationId xmlns:a16="http://schemas.microsoft.com/office/drawing/2014/main" id="{9CEBAC41-B11C-46B2-A180-AA544B0D6B43}"/>
              </a:ext>
            </a:extLst>
          </p:cNvPr>
          <p:cNvSpPr/>
          <p:nvPr/>
        </p:nvSpPr>
        <p:spPr>
          <a:xfrm>
            <a:off x="6317079" y="361218"/>
            <a:ext cx="2409164" cy="1037492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063F233B-AFCA-4B06-8B87-CE2A4F38CB35}"/>
              </a:ext>
            </a:extLst>
          </p:cNvPr>
          <p:cNvSpPr/>
          <p:nvPr/>
        </p:nvSpPr>
        <p:spPr>
          <a:xfrm rot="10800000">
            <a:off x="4750444" y="-562"/>
            <a:ext cx="2691111" cy="805138"/>
          </a:xfrm>
          <a:prstGeom prst="triangle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26DA8F54-8BBB-421F-85C8-A48ACF8468C9}"/>
              </a:ext>
            </a:extLst>
          </p:cNvPr>
          <p:cNvSpPr/>
          <p:nvPr/>
        </p:nvSpPr>
        <p:spPr>
          <a:xfrm>
            <a:off x="5920154" y="310662"/>
            <a:ext cx="2769168" cy="1037492"/>
          </a:xfrm>
          <a:prstGeom prst="homePlat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6149FB6C-2EFA-4D1E-ACF2-A37007A9D068}"/>
              </a:ext>
            </a:extLst>
          </p:cNvPr>
          <p:cNvSpPr/>
          <p:nvPr/>
        </p:nvSpPr>
        <p:spPr>
          <a:xfrm rot="10800000">
            <a:off x="3363058" y="310662"/>
            <a:ext cx="2557096" cy="1037492"/>
          </a:xfrm>
          <a:prstGeom prst="homePlat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9CE7C980-5C3B-4228-92FC-1946EAC5FE21}"/>
              </a:ext>
            </a:extLst>
          </p:cNvPr>
          <p:cNvSpPr/>
          <p:nvPr/>
        </p:nvSpPr>
        <p:spPr>
          <a:xfrm rot="5400000">
            <a:off x="-149836" y="155331"/>
            <a:ext cx="1647825" cy="134815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5FC800BF-A668-4A72-AFD8-F1EC94838EE1}"/>
              </a:ext>
            </a:extLst>
          </p:cNvPr>
          <p:cNvSpPr/>
          <p:nvPr/>
        </p:nvSpPr>
        <p:spPr>
          <a:xfrm rot="16200000">
            <a:off x="10694012" y="130785"/>
            <a:ext cx="1647825" cy="134815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E22B5642-8579-42AD-961B-4FCA01E9443F}"/>
              </a:ext>
            </a:extLst>
          </p:cNvPr>
          <p:cNvSpPr/>
          <p:nvPr/>
        </p:nvSpPr>
        <p:spPr>
          <a:xfrm>
            <a:off x="10841465" y="6570534"/>
            <a:ext cx="609600" cy="285086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A3E3B6BF-2CC4-4266-AFB8-C2A013168738}"/>
              </a:ext>
            </a:extLst>
          </p:cNvPr>
          <p:cNvSpPr/>
          <p:nvPr/>
        </p:nvSpPr>
        <p:spPr>
          <a:xfrm rot="16200000">
            <a:off x="901545" y="6405896"/>
            <a:ext cx="283618" cy="60960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8B7E81-E4C9-45A2-B27C-C309FA892AA3}"/>
              </a:ext>
            </a:extLst>
          </p:cNvPr>
          <p:cNvSpPr/>
          <p:nvPr/>
        </p:nvSpPr>
        <p:spPr>
          <a:xfrm>
            <a:off x="1348154" y="6568887"/>
            <a:ext cx="9495692" cy="28911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Trapezoid 208">
            <a:extLst>
              <a:ext uri="{FF2B5EF4-FFF2-40B4-BE49-F238E27FC236}">
                <a16:creationId xmlns:a16="http://schemas.microsoft.com/office/drawing/2014/main" id="{C9FB1A66-3209-4551-9E39-5442CF0ACF3E}"/>
              </a:ext>
            </a:extLst>
          </p:cNvPr>
          <p:cNvSpPr/>
          <p:nvPr/>
        </p:nvSpPr>
        <p:spPr>
          <a:xfrm>
            <a:off x="3984954" y="452997"/>
            <a:ext cx="4162425" cy="770268"/>
          </a:xfrm>
          <a:prstGeom prst="trapezoid">
            <a:avLst/>
          </a:prstGeom>
          <a:noFill/>
          <a:ln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1715" y="489516"/>
            <a:ext cx="3000657" cy="864211"/>
          </a:xfrm>
        </p:spPr>
        <p:txBody>
          <a:bodyPr>
            <a:normAutofit fontScale="90000"/>
          </a:bodyPr>
          <a:lstStyle/>
          <a:p>
            <a:r>
              <a:rPr lang="th-TH" sz="5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แผนผังโครงงาน</a:t>
            </a:r>
            <a:endParaRPr lang="en-US" sz="5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27" name="Isosceles Triangle 226">
            <a:extLst>
              <a:ext uri="{FF2B5EF4-FFF2-40B4-BE49-F238E27FC236}">
                <a16:creationId xmlns:a16="http://schemas.microsoft.com/office/drawing/2014/main" id="{D5E3418E-9565-4846-8FBD-F9F82587E47D}"/>
              </a:ext>
            </a:extLst>
          </p:cNvPr>
          <p:cNvSpPr/>
          <p:nvPr/>
        </p:nvSpPr>
        <p:spPr>
          <a:xfrm>
            <a:off x="1800226" y="6702063"/>
            <a:ext cx="682287" cy="158318"/>
          </a:xfrm>
          <a:prstGeom prst="triangle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Isosceles Triangle 227">
            <a:extLst>
              <a:ext uri="{FF2B5EF4-FFF2-40B4-BE49-F238E27FC236}">
                <a16:creationId xmlns:a16="http://schemas.microsoft.com/office/drawing/2014/main" id="{EBAB8A93-F061-4B11-9548-A741DE7A707E}"/>
              </a:ext>
            </a:extLst>
          </p:cNvPr>
          <p:cNvSpPr/>
          <p:nvPr/>
        </p:nvSpPr>
        <p:spPr>
          <a:xfrm>
            <a:off x="9956538" y="6704087"/>
            <a:ext cx="754325" cy="158318"/>
          </a:xfrm>
          <a:prstGeom prst="triangle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1D35B1C3-63D1-4C3B-9C52-69A500F2C488}"/>
              </a:ext>
            </a:extLst>
          </p:cNvPr>
          <p:cNvSpPr/>
          <p:nvPr/>
        </p:nvSpPr>
        <p:spPr>
          <a:xfrm>
            <a:off x="2141244" y="6703710"/>
            <a:ext cx="8194792" cy="15393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0BFD18-37AA-44C6-9617-F320A8B4044E}"/>
              </a:ext>
            </a:extLst>
          </p:cNvPr>
          <p:cNvSpPr/>
          <p:nvPr/>
        </p:nvSpPr>
        <p:spPr>
          <a:xfrm>
            <a:off x="4321430" y="2096015"/>
            <a:ext cx="3489472" cy="1343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54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ซอฟต์แวร์</a:t>
            </a:r>
            <a:endParaRPr lang="en-US" sz="54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F23844BE-3539-4DF9-B878-465B75F840A3}"/>
              </a:ext>
            </a:extLst>
          </p:cNvPr>
          <p:cNvSpPr/>
          <p:nvPr/>
        </p:nvSpPr>
        <p:spPr>
          <a:xfrm>
            <a:off x="698881" y="4810677"/>
            <a:ext cx="3123434" cy="1037493"/>
          </a:xfrm>
          <a:prstGeom prst="roundRect">
            <a:avLst/>
          </a:prstGeom>
          <a:solidFill>
            <a:srgbClr val="2E75B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1. สร้าง </a:t>
            </a:r>
            <a: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QR order</a:t>
            </a: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A3B4933E-69AA-4627-A84C-86A103CE945B}"/>
              </a:ext>
            </a:extLst>
          </p:cNvPr>
          <p:cNvSpPr/>
          <p:nvPr/>
        </p:nvSpPr>
        <p:spPr>
          <a:xfrm>
            <a:off x="4321430" y="4505145"/>
            <a:ext cx="3489472" cy="1343025"/>
          </a:xfrm>
          <a:prstGeom prst="roundRect">
            <a:avLst/>
          </a:prstGeom>
          <a:solidFill>
            <a:srgbClr val="2E75B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2. ซอฟต์แวร์สำหรับ</a:t>
            </a:r>
          </a:p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คอมแคชเชียร์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5CA0DD4B-A5FD-4B17-8982-7B6FABD45FB9}"/>
              </a:ext>
            </a:extLst>
          </p:cNvPr>
          <p:cNvSpPr/>
          <p:nvPr/>
        </p:nvSpPr>
        <p:spPr>
          <a:xfrm>
            <a:off x="8361760" y="4657912"/>
            <a:ext cx="3189555" cy="1190258"/>
          </a:xfrm>
          <a:prstGeom prst="roundRect">
            <a:avLst/>
          </a:prstGeom>
          <a:solidFill>
            <a:srgbClr val="2E75B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3. ซอฟต์แวร์สำหรับ</a:t>
            </a:r>
          </a:p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คอมครัว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48DEC044-DE72-4016-9E18-FAC8095C72DE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60598" y="2767527"/>
            <a:ext cx="2060832" cy="2043149"/>
          </a:xfrm>
          <a:prstGeom prst="bentConnector2">
            <a:avLst/>
          </a:prstGeom>
          <a:ln w="5715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01C3BA22-7B1C-40E3-B193-BA1D0D62E608}"/>
              </a:ext>
            </a:extLst>
          </p:cNvPr>
          <p:cNvCxnSpPr>
            <a:cxnSpLocks/>
          </p:cNvCxnSpPr>
          <p:nvPr/>
        </p:nvCxnSpPr>
        <p:spPr>
          <a:xfrm>
            <a:off x="7810902" y="2767528"/>
            <a:ext cx="2145636" cy="1890384"/>
          </a:xfrm>
          <a:prstGeom prst="bentConnector2">
            <a:avLst/>
          </a:prstGeom>
          <a:ln w="5715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DA0D19D-08CC-4C48-9CD0-8C433B6BCF6A}"/>
              </a:ext>
            </a:extLst>
          </p:cNvPr>
          <p:cNvCxnSpPr/>
          <p:nvPr/>
        </p:nvCxnSpPr>
        <p:spPr>
          <a:xfrm>
            <a:off x="6066166" y="3439040"/>
            <a:ext cx="0" cy="1066105"/>
          </a:xfrm>
          <a:prstGeom prst="straightConnector1">
            <a:avLst/>
          </a:prstGeom>
          <a:ln w="5715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D3CB2961-EE8D-4843-9757-60371FEFE006}"/>
              </a:ext>
            </a:extLst>
          </p:cNvPr>
          <p:cNvSpPr/>
          <p:nvPr/>
        </p:nvSpPr>
        <p:spPr>
          <a:xfrm>
            <a:off x="11514743" y="452997"/>
            <a:ext cx="713362" cy="590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233186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ross 29">
            <a:extLst>
              <a:ext uri="{FF2B5EF4-FFF2-40B4-BE49-F238E27FC236}">
                <a16:creationId xmlns:a16="http://schemas.microsoft.com/office/drawing/2014/main" id="{5B156384-BB88-4480-A6A7-4A7AD81746B3}"/>
              </a:ext>
            </a:extLst>
          </p:cNvPr>
          <p:cNvSpPr/>
          <p:nvPr/>
        </p:nvSpPr>
        <p:spPr>
          <a:xfrm>
            <a:off x="3266097" y="3152250"/>
            <a:ext cx="909752" cy="909752"/>
          </a:xfrm>
          <a:prstGeom prst="plus">
            <a:avLst>
              <a:gd name="adj" fmla="val 39383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3865559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5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95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3859824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4044067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3861047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D752DE10-365F-44CC-BFCF-2A43F2C82DC7}"/>
              </a:ext>
            </a:extLst>
          </p:cNvPr>
          <p:cNvSpPr/>
          <p:nvPr/>
        </p:nvSpPr>
        <p:spPr>
          <a:xfrm rot="16200000">
            <a:off x="4932748" y="-4191"/>
            <a:ext cx="96452" cy="97059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331228" y="343822"/>
            <a:ext cx="3865559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การสร้าง </a:t>
            </a:r>
            <a:r>
              <a:rPr lang="en-US" sz="36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D2F92B6-FA55-4BD9-8E63-79832CE262E1}"/>
              </a:ext>
            </a:extLst>
          </p:cNvPr>
          <p:cNvGrpSpPr/>
          <p:nvPr/>
        </p:nvGrpSpPr>
        <p:grpSpPr>
          <a:xfrm>
            <a:off x="1215466" y="2799764"/>
            <a:ext cx="1570370" cy="1524586"/>
            <a:chOff x="848980" y="2738170"/>
            <a:chExt cx="1570370" cy="1524586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7CF71F7-27A0-4223-B109-5924D94F4D30}"/>
                </a:ext>
              </a:extLst>
            </p:cNvPr>
            <p:cNvSpPr/>
            <p:nvPr/>
          </p:nvSpPr>
          <p:spPr>
            <a:xfrm>
              <a:off x="848980" y="2738170"/>
              <a:ext cx="1570370" cy="152458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240CD86-9A3F-4685-9119-ED4DBCEDE81C}"/>
                </a:ext>
              </a:extLst>
            </p:cNvPr>
            <p:cNvSpPr/>
            <p:nvPr/>
          </p:nvSpPr>
          <p:spPr>
            <a:xfrm>
              <a:off x="948474" y="2814863"/>
              <a:ext cx="1362075" cy="13620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A close up of a logo&#10;&#10;Description automatically generated">
              <a:extLst>
                <a:ext uri="{FF2B5EF4-FFF2-40B4-BE49-F238E27FC236}">
                  <a16:creationId xmlns:a16="http://schemas.microsoft.com/office/drawing/2014/main" id="{C4D1055B-55EE-4AE2-923E-844F459B4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3580" y="3019969"/>
              <a:ext cx="951864" cy="951864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3025B1E-6815-4490-AC38-FFFBEDB418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56" t="25695" r="86172" b="55145"/>
          <a:stretch/>
        </p:blipFill>
        <p:spPr>
          <a:xfrm>
            <a:off x="4569655" y="2924534"/>
            <a:ext cx="1362075" cy="1313998"/>
          </a:xfrm>
          <a:prstGeom prst="rect">
            <a:avLst/>
          </a:prstGeom>
        </p:spPr>
      </p:pic>
      <p:sp>
        <p:nvSpPr>
          <p:cNvPr id="10" name="Cross 9">
            <a:extLst>
              <a:ext uri="{FF2B5EF4-FFF2-40B4-BE49-F238E27FC236}">
                <a16:creationId xmlns:a16="http://schemas.microsoft.com/office/drawing/2014/main" id="{B42D2173-354A-4358-9029-3125CE5AF535}"/>
              </a:ext>
            </a:extLst>
          </p:cNvPr>
          <p:cNvSpPr/>
          <p:nvPr/>
        </p:nvSpPr>
        <p:spPr>
          <a:xfrm>
            <a:off x="3208947" y="3123675"/>
            <a:ext cx="909752" cy="909752"/>
          </a:xfrm>
          <a:prstGeom prst="plus">
            <a:avLst>
              <a:gd name="adj" fmla="val 39383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EE4176-01F1-4A97-B64E-D44F5866118E}"/>
              </a:ext>
            </a:extLst>
          </p:cNvPr>
          <p:cNvSpPr txBox="1"/>
          <p:nvPr/>
        </p:nvSpPr>
        <p:spPr>
          <a:xfrm>
            <a:off x="1154090" y="4443638"/>
            <a:ext cx="1834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ข้อมูลรายการอาหาร</a:t>
            </a:r>
            <a:endParaRPr lang="en-US" sz="24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E7856A-3B43-47BF-BA59-BE979272897C}"/>
              </a:ext>
            </a:extLst>
          </p:cNvPr>
          <p:cNvSpPr txBox="1"/>
          <p:nvPr/>
        </p:nvSpPr>
        <p:spPr>
          <a:xfrm>
            <a:off x="4760012" y="4461316"/>
            <a:ext cx="9813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code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B8B5D9-6CAA-47A2-964F-52FD21D012E0}"/>
              </a:ext>
            </a:extLst>
          </p:cNvPr>
          <p:cNvSpPr txBox="1"/>
          <p:nvPr/>
        </p:nvSpPr>
        <p:spPr>
          <a:xfrm>
            <a:off x="3169990" y="2494529"/>
            <a:ext cx="1057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iTextpdf</a:t>
            </a:r>
            <a:endParaRPr lang="en-US" sz="28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E22993-C303-4D9B-A20F-EFE01A665C4B}"/>
              </a:ext>
            </a:extLst>
          </p:cNvPr>
          <p:cNvSpPr/>
          <p:nvPr/>
        </p:nvSpPr>
        <p:spPr>
          <a:xfrm>
            <a:off x="6219825" y="3305175"/>
            <a:ext cx="730862" cy="2091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8297762-71E9-4AA3-AAF8-906B3A8A5040}"/>
              </a:ext>
            </a:extLst>
          </p:cNvPr>
          <p:cNvSpPr/>
          <p:nvPr/>
        </p:nvSpPr>
        <p:spPr>
          <a:xfrm>
            <a:off x="6232730" y="3676473"/>
            <a:ext cx="730862" cy="2091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1B747F-8C35-4CE2-86DC-848BED14FA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5" t="2456" r="31143" b="1417"/>
          <a:stretch/>
        </p:blipFill>
        <p:spPr>
          <a:xfrm>
            <a:off x="7238782" y="1181361"/>
            <a:ext cx="3599542" cy="503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06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183CF659-7068-4FD5-9165-1FC8F1546B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35" t="2456" r="50697" b="49074"/>
          <a:stretch/>
        </p:blipFill>
        <p:spPr>
          <a:xfrm>
            <a:off x="4173172" y="1223507"/>
            <a:ext cx="3806421" cy="5442522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BD60FEF4-8490-4973-9496-D607D6946BCE}"/>
              </a:ext>
            </a:extLst>
          </p:cNvPr>
          <p:cNvSpPr/>
          <p:nvPr/>
        </p:nvSpPr>
        <p:spPr>
          <a:xfrm>
            <a:off x="7867650" y="704850"/>
            <a:ext cx="3425938" cy="5285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CaféoneT</a:t>
            </a:r>
            <a:r>
              <a:rPr lang="en-US" sz="28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[</a:t>
            </a:r>
            <a:r>
              <a:rPr lang="th-TH" sz="28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เลขโต๊ะ</a:t>
            </a:r>
            <a:r>
              <a:rPr lang="en-US" sz="28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]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84AD2E7-BE2C-4789-A4C5-301B15A2391E}"/>
              </a:ext>
            </a:extLst>
          </p:cNvPr>
          <p:cNvSpPr/>
          <p:nvPr/>
        </p:nvSpPr>
        <p:spPr>
          <a:xfrm>
            <a:off x="-1" y="-4190"/>
            <a:ext cx="4844414" cy="110026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BB07B7-A51F-4FB4-8037-D2EC2E39683B}"/>
              </a:ext>
            </a:extLst>
          </p:cNvPr>
          <p:cNvSpPr/>
          <p:nvPr/>
        </p:nvSpPr>
        <p:spPr>
          <a:xfrm>
            <a:off x="0" y="-4190"/>
            <a:ext cx="1381125" cy="1783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C2150-A55B-44C5-84BE-948DF9B19F27}"/>
              </a:ext>
            </a:extLst>
          </p:cNvPr>
          <p:cNvSpPr/>
          <p:nvPr/>
        </p:nvSpPr>
        <p:spPr>
          <a:xfrm>
            <a:off x="1381125" y="-7459"/>
            <a:ext cx="10810875" cy="17832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793A9-264E-4E3D-BA79-56D671B1AD3E}"/>
              </a:ext>
            </a:extLst>
          </p:cNvPr>
          <p:cNvSpPr/>
          <p:nvPr/>
        </p:nvSpPr>
        <p:spPr>
          <a:xfrm>
            <a:off x="11478638" y="0"/>
            <a:ext cx="713362" cy="5905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845C80-764E-41D1-BA6B-0E88E8759C74}"/>
              </a:ext>
            </a:extLst>
          </p:cNvPr>
          <p:cNvSpPr/>
          <p:nvPr/>
        </p:nvSpPr>
        <p:spPr>
          <a:xfrm>
            <a:off x="-1" y="6762750"/>
            <a:ext cx="10023647" cy="10402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00F4C4D1-DD2E-468C-89AF-BB4DD07439DC}"/>
              </a:ext>
            </a:extLst>
          </p:cNvPr>
          <p:cNvSpPr/>
          <p:nvPr/>
        </p:nvSpPr>
        <p:spPr>
          <a:xfrm>
            <a:off x="10023646" y="6760812"/>
            <a:ext cx="312268" cy="101315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565A0D1A-8B68-4ED2-8AAD-0FFE19B44B22}"/>
              </a:ext>
            </a:extLst>
          </p:cNvPr>
          <p:cNvSpPr/>
          <p:nvPr/>
        </p:nvSpPr>
        <p:spPr>
          <a:xfrm rot="10800000">
            <a:off x="1068857" y="-7460"/>
            <a:ext cx="312268" cy="180211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FE47E7B1-9D1A-4A5D-B155-1484BBEE14FD}"/>
              </a:ext>
            </a:extLst>
          </p:cNvPr>
          <p:cNvSpPr/>
          <p:nvPr/>
        </p:nvSpPr>
        <p:spPr>
          <a:xfrm rot="10800000" flipH="1">
            <a:off x="4844958" y="170863"/>
            <a:ext cx="661586" cy="92839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0CA8774C-6824-434D-B7EF-5D876106A549}"/>
              </a:ext>
            </a:extLst>
          </p:cNvPr>
          <p:cNvSpPr/>
          <p:nvPr/>
        </p:nvSpPr>
        <p:spPr>
          <a:xfrm>
            <a:off x="5029201" y="171945"/>
            <a:ext cx="941985" cy="927310"/>
          </a:xfrm>
          <a:prstGeom prst="parallelogram">
            <a:avLst>
              <a:gd name="adj" fmla="val 6609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72A86DEC-0EA6-4E12-865F-738ED30824B8}"/>
              </a:ext>
            </a:extLst>
          </p:cNvPr>
          <p:cNvSpPr/>
          <p:nvPr/>
        </p:nvSpPr>
        <p:spPr>
          <a:xfrm>
            <a:off x="4846181" y="171943"/>
            <a:ext cx="713362" cy="927311"/>
          </a:xfrm>
          <a:prstGeom prst="parallelogram">
            <a:avLst>
              <a:gd name="adj" fmla="val 86496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9A43A1-A121-4F96-9F81-667EF586E857}"/>
              </a:ext>
            </a:extLst>
          </p:cNvPr>
          <p:cNvSpPr/>
          <p:nvPr/>
        </p:nvSpPr>
        <p:spPr>
          <a:xfrm>
            <a:off x="5029201" y="-4762"/>
            <a:ext cx="6449438" cy="976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68D5362C-B83B-435A-A31E-18DC594FA53A}"/>
              </a:ext>
            </a:extLst>
          </p:cNvPr>
          <p:cNvSpPr/>
          <p:nvPr/>
        </p:nvSpPr>
        <p:spPr>
          <a:xfrm rot="10800000" flipH="1">
            <a:off x="0" y="168768"/>
            <a:ext cx="661586" cy="935944"/>
          </a:xfrm>
          <a:prstGeom prst="rt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B2EADC79-FBE4-4C84-A04E-D8AC53EE4322}"/>
              </a:ext>
            </a:extLst>
          </p:cNvPr>
          <p:cNvSpPr/>
          <p:nvPr/>
        </p:nvSpPr>
        <p:spPr>
          <a:xfrm flipH="1" flipV="1">
            <a:off x="11066995" y="168768"/>
            <a:ext cx="411632" cy="421782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607CD9-E7F5-4076-BE78-6BF3BD2E95EB}"/>
              </a:ext>
            </a:extLst>
          </p:cNvPr>
          <p:cNvSpPr/>
          <p:nvPr/>
        </p:nvSpPr>
        <p:spPr>
          <a:xfrm>
            <a:off x="595334" y="295275"/>
            <a:ext cx="4332349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44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ผลการสร้าง </a:t>
            </a:r>
            <a:r>
              <a:rPr lang="en-US" sz="44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QR order</a:t>
            </a:r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79BC85F2-0250-4D4B-AB2A-B1F0A5C2F99A}"/>
              </a:ext>
            </a:extLst>
          </p:cNvPr>
          <p:cNvSpPr/>
          <p:nvPr/>
        </p:nvSpPr>
        <p:spPr>
          <a:xfrm rot="16200000">
            <a:off x="4929477" y="-5986"/>
            <a:ext cx="97932" cy="101520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A2FECE-46BA-4832-B4E0-D842B100DC03}"/>
              </a:ext>
            </a:extLst>
          </p:cNvPr>
          <p:cNvSpPr txBox="1"/>
          <p:nvPr/>
        </p:nvSpPr>
        <p:spPr>
          <a:xfrm>
            <a:off x="6967261" y="342670"/>
            <a:ext cx="1247457" cy="58477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QR code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C37CC5-77EC-4B75-B399-5AD5CD2486D1}"/>
              </a:ext>
            </a:extLst>
          </p:cNvPr>
          <p:cNvSpPr txBox="1"/>
          <p:nvPr/>
        </p:nvSpPr>
        <p:spPr>
          <a:xfrm>
            <a:off x="8910453" y="1666045"/>
            <a:ext cx="1980029" cy="58477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th-TH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ข้อมูลของร้านค้า</a:t>
            </a:r>
            <a:endParaRPr lang="en-US" sz="32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C72EF044-EE8E-4162-9191-288025597714}"/>
              </a:ext>
            </a:extLst>
          </p:cNvPr>
          <p:cNvCxnSpPr>
            <a:cxnSpLocks/>
            <a:stCxn id="64" idx="3"/>
            <a:endCxn id="23" idx="1"/>
          </p:cNvCxnSpPr>
          <p:nvPr/>
        </p:nvCxnSpPr>
        <p:spPr>
          <a:xfrm flipV="1">
            <a:off x="7040539" y="1958433"/>
            <a:ext cx="1869914" cy="1"/>
          </a:xfrm>
          <a:prstGeom prst="bentConnector3">
            <a:avLst>
              <a:gd name="adj1" fmla="val 50000"/>
            </a:avLst>
          </a:prstGeom>
          <a:ln w="28575">
            <a:solidFill>
              <a:srgbClr val="FFC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C91E053-9956-4F2E-94C1-312228510D2F}"/>
              </a:ext>
            </a:extLst>
          </p:cNvPr>
          <p:cNvSpPr txBox="1"/>
          <p:nvPr/>
        </p:nvSpPr>
        <p:spPr>
          <a:xfrm>
            <a:off x="968403" y="3853513"/>
            <a:ext cx="1707519" cy="58477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th-TH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ช่องสำหรับติ๊ก</a:t>
            </a:r>
            <a:endParaRPr lang="en-US" sz="32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3417F05-D9BD-4EE8-813A-0A9D158B4837}"/>
              </a:ext>
            </a:extLst>
          </p:cNvPr>
          <p:cNvSpPr txBox="1"/>
          <p:nvPr/>
        </p:nvSpPr>
        <p:spPr>
          <a:xfrm>
            <a:off x="496568" y="4722913"/>
            <a:ext cx="2933816" cy="58477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th-TH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รายการอาหารพร้อมราคา</a:t>
            </a:r>
            <a:endParaRPr lang="en-US" sz="32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EA2D87C-110A-4C65-8119-B2B907B1B4BB}"/>
              </a:ext>
            </a:extLst>
          </p:cNvPr>
          <p:cNvSpPr txBox="1"/>
          <p:nvPr/>
        </p:nvSpPr>
        <p:spPr>
          <a:xfrm>
            <a:off x="8476335" y="4802632"/>
            <a:ext cx="3425938" cy="58477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th-TH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ช่องสำหรับเขียนข้อมูลเพิ่มเติม</a:t>
            </a:r>
            <a:endParaRPr lang="en-US" sz="32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A446EB9D-03EA-4798-91CC-2ECF323E1EE3}"/>
              </a:ext>
            </a:extLst>
          </p:cNvPr>
          <p:cNvCxnSpPr>
            <a:cxnSpLocks/>
            <a:stCxn id="15" idx="1"/>
            <a:endCxn id="28" idx="3"/>
          </p:cNvCxnSpPr>
          <p:nvPr/>
        </p:nvCxnSpPr>
        <p:spPr>
          <a:xfrm rot="10800000" flipV="1">
            <a:off x="2675922" y="4141359"/>
            <a:ext cx="1845278" cy="4542"/>
          </a:xfrm>
          <a:prstGeom prst="bentConnector3">
            <a:avLst>
              <a:gd name="adj1" fmla="val 50000"/>
            </a:avLst>
          </a:prstGeom>
          <a:ln w="28575">
            <a:solidFill>
              <a:srgbClr val="FF505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E09659A-A605-43A3-A8B4-F469100702E8}"/>
              </a:ext>
            </a:extLst>
          </p:cNvPr>
          <p:cNvSpPr/>
          <p:nvPr/>
        </p:nvSpPr>
        <p:spPr>
          <a:xfrm>
            <a:off x="4521200" y="2600766"/>
            <a:ext cx="264986" cy="3081185"/>
          </a:xfrm>
          <a:prstGeom prst="rect">
            <a:avLst/>
          </a:prstGeom>
          <a:solidFill>
            <a:srgbClr val="F3F6FD">
              <a:alpha val="36000"/>
            </a:srgbClr>
          </a:solidFill>
          <a:ln w="28575"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CC8718-597F-4F18-A324-B88805C1F4EA}"/>
              </a:ext>
            </a:extLst>
          </p:cNvPr>
          <p:cNvSpPr/>
          <p:nvPr/>
        </p:nvSpPr>
        <p:spPr>
          <a:xfrm>
            <a:off x="4864227" y="2609850"/>
            <a:ext cx="2910142" cy="3072102"/>
          </a:xfrm>
          <a:prstGeom prst="rect">
            <a:avLst/>
          </a:prstGeom>
          <a:solidFill>
            <a:schemeClr val="accent3">
              <a:lumMod val="20000"/>
              <a:lumOff val="80000"/>
              <a:alpha val="26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603C2954-9009-4284-956A-AE8FD7291A1F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3430384" y="5015301"/>
            <a:ext cx="1414029" cy="12700"/>
          </a:xfrm>
          <a:prstGeom prst="bentConnector3">
            <a:avLst>
              <a:gd name="adj1" fmla="val 50000"/>
            </a:avLst>
          </a:prstGeom>
          <a:ln w="28575">
            <a:solidFill>
              <a:srgbClr val="2E75B6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0CDA083D-2E36-469B-A259-FA7BEE6896FD}"/>
              </a:ext>
            </a:extLst>
          </p:cNvPr>
          <p:cNvCxnSpPr>
            <a:cxnSpLocks/>
            <a:stCxn id="30" idx="2"/>
            <a:endCxn id="24" idx="3"/>
          </p:cNvCxnSpPr>
          <p:nvPr/>
        </p:nvCxnSpPr>
        <p:spPr>
          <a:xfrm rot="5400000">
            <a:off x="8669190" y="4653527"/>
            <a:ext cx="786235" cy="2253994"/>
          </a:xfrm>
          <a:prstGeom prst="bentConnector2">
            <a:avLst/>
          </a:prstGeom>
          <a:ln w="28575">
            <a:solidFill>
              <a:srgbClr val="FF0000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18239866-CA03-4843-AE4E-69C5B3BC19DA}"/>
              </a:ext>
            </a:extLst>
          </p:cNvPr>
          <p:cNvSpPr/>
          <p:nvPr/>
        </p:nvSpPr>
        <p:spPr>
          <a:xfrm>
            <a:off x="4200580" y="5763707"/>
            <a:ext cx="3734730" cy="819869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DE2AFE-11EF-4892-A15C-E557912FB0F4}"/>
              </a:ext>
            </a:extLst>
          </p:cNvPr>
          <p:cNvSpPr/>
          <p:nvPr/>
        </p:nvSpPr>
        <p:spPr>
          <a:xfrm>
            <a:off x="1070605" y="1439057"/>
            <a:ext cx="2108173" cy="584775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ขนาดรวม</a:t>
            </a:r>
            <a:r>
              <a:rPr lang="en-US" sz="28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:</a:t>
            </a:r>
            <a:r>
              <a:rPr lang="th-TH" sz="28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A4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596E5A0-1072-4BC7-88F0-CB2C2EA9113B}"/>
              </a:ext>
            </a:extLst>
          </p:cNvPr>
          <p:cNvSpPr/>
          <p:nvPr/>
        </p:nvSpPr>
        <p:spPr>
          <a:xfrm>
            <a:off x="1070605" y="2309078"/>
            <a:ext cx="2644145" cy="584775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แบ่งพื้นที่ออกเป็น 4 ส่วน</a:t>
            </a:r>
            <a:endParaRPr lang="en-US" sz="280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84970C7-D5AC-4E14-B247-8F91670A299A}"/>
              </a:ext>
            </a:extLst>
          </p:cNvPr>
          <p:cNvSpPr/>
          <p:nvPr/>
        </p:nvSpPr>
        <p:spPr>
          <a:xfrm>
            <a:off x="7620986" y="1600200"/>
            <a:ext cx="314324" cy="2070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49F8300-DB8E-4EF1-9FAC-8A2F43F271D7}"/>
              </a:ext>
            </a:extLst>
          </p:cNvPr>
          <p:cNvSpPr txBox="1"/>
          <p:nvPr/>
        </p:nvSpPr>
        <p:spPr>
          <a:xfrm>
            <a:off x="9189765" y="3232527"/>
            <a:ext cx="1160895" cy="58477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th-TH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เลขที่โต๊ะ</a:t>
            </a:r>
            <a:endParaRPr lang="en-US" sz="32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CE122BA7-7852-4F70-BD9E-DB5D337E69D2}"/>
              </a:ext>
            </a:extLst>
          </p:cNvPr>
          <p:cNvCxnSpPr>
            <a:stCxn id="33" idx="3"/>
            <a:endCxn id="51" idx="2"/>
          </p:cNvCxnSpPr>
          <p:nvPr/>
        </p:nvCxnSpPr>
        <p:spPr>
          <a:xfrm>
            <a:off x="7935310" y="1703730"/>
            <a:ext cx="1834903" cy="2113572"/>
          </a:xfrm>
          <a:prstGeom prst="bentConnector4">
            <a:avLst>
              <a:gd name="adj1" fmla="val 34183"/>
              <a:gd name="adj2" fmla="val 110816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B25797BE-EA94-4426-A12B-A9CB49C3DA79}"/>
              </a:ext>
            </a:extLst>
          </p:cNvPr>
          <p:cNvSpPr/>
          <p:nvPr/>
        </p:nvSpPr>
        <p:spPr>
          <a:xfrm>
            <a:off x="5175751" y="1439057"/>
            <a:ext cx="1864788" cy="103875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50A3890-6F7A-484F-BC59-D4A38A875B78}"/>
              </a:ext>
            </a:extLst>
          </p:cNvPr>
          <p:cNvSpPr/>
          <p:nvPr/>
        </p:nvSpPr>
        <p:spPr>
          <a:xfrm>
            <a:off x="4289375" y="1620282"/>
            <a:ext cx="831896" cy="845269"/>
          </a:xfrm>
          <a:prstGeom prst="rect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6DA2924D-EA4A-480A-951C-09E66C136F25}"/>
              </a:ext>
            </a:extLst>
          </p:cNvPr>
          <p:cNvCxnSpPr>
            <a:stCxn id="70" idx="0"/>
            <a:endCxn id="19" idx="2"/>
          </p:cNvCxnSpPr>
          <p:nvPr/>
        </p:nvCxnSpPr>
        <p:spPr>
          <a:xfrm rot="5400000" flipH="1" flipV="1">
            <a:off x="5801738" y="-168969"/>
            <a:ext cx="692837" cy="2885667"/>
          </a:xfrm>
          <a:prstGeom prst="bentConnector3">
            <a:avLst>
              <a:gd name="adj1" fmla="val 43126"/>
            </a:avLst>
          </a:prstGeom>
          <a:ln w="28575">
            <a:solidFill>
              <a:srgbClr val="548235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437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Rectangle 193">
            <a:extLst>
              <a:ext uri="{FF2B5EF4-FFF2-40B4-BE49-F238E27FC236}">
                <a16:creationId xmlns:a16="http://schemas.microsoft.com/office/drawing/2014/main" id="{502CBE70-05BF-4582-A012-6162204A8E07}"/>
              </a:ext>
            </a:extLst>
          </p:cNvPr>
          <p:cNvSpPr/>
          <p:nvPr/>
        </p:nvSpPr>
        <p:spPr>
          <a:xfrm>
            <a:off x="12050899" y="1571624"/>
            <a:ext cx="45719" cy="528637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E2A92844-3F97-4A39-B576-53D130F69B49}"/>
              </a:ext>
            </a:extLst>
          </p:cNvPr>
          <p:cNvSpPr/>
          <p:nvPr/>
        </p:nvSpPr>
        <p:spPr>
          <a:xfrm>
            <a:off x="108036" y="1495425"/>
            <a:ext cx="58201" cy="536495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4DAB3B-3188-4BB1-80F9-CE38A7EA8D70}"/>
              </a:ext>
            </a:extLst>
          </p:cNvPr>
          <p:cNvSpPr/>
          <p:nvPr/>
        </p:nvSpPr>
        <p:spPr>
          <a:xfrm>
            <a:off x="-1" y="0"/>
            <a:ext cx="12192001" cy="8286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Arrow: Pentagon 105">
            <a:extLst>
              <a:ext uri="{FF2B5EF4-FFF2-40B4-BE49-F238E27FC236}">
                <a16:creationId xmlns:a16="http://schemas.microsoft.com/office/drawing/2014/main" id="{28B5CFDF-BFB7-48BA-A101-561DF908CEA6}"/>
              </a:ext>
            </a:extLst>
          </p:cNvPr>
          <p:cNvSpPr/>
          <p:nvPr/>
        </p:nvSpPr>
        <p:spPr>
          <a:xfrm rot="10800000">
            <a:off x="3320133" y="263883"/>
            <a:ext cx="2557096" cy="1037492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Arrow: Pentagon 104">
            <a:extLst>
              <a:ext uri="{FF2B5EF4-FFF2-40B4-BE49-F238E27FC236}">
                <a16:creationId xmlns:a16="http://schemas.microsoft.com/office/drawing/2014/main" id="{9CEBAC41-B11C-46B2-A180-AA544B0D6B43}"/>
              </a:ext>
            </a:extLst>
          </p:cNvPr>
          <p:cNvSpPr/>
          <p:nvPr/>
        </p:nvSpPr>
        <p:spPr>
          <a:xfrm>
            <a:off x="6317079" y="361218"/>
            <a:ext cx="2409164" cy="1037492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063F233B-AFCA-4B06-8B87-CE2A4F38CB35}"/>
              </a:ext>
            </a:extLst>
          </p:cNvPr>
          <p:cNvSpPr/>
          <p:nvPr/>
        </p:nvSpPr>
        <p:spPr>
          <a:xfrm rot="10800000">
            <a:off x="4750444" y="-562"/>
            <a:ext cx="2691111" cy="805138"/>
          </a:xfrm>
          <a:prstGeom prst="triangle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26DA8F54-8BBB-421F-85C8-A48ACF8468C9}"/>
              </a:ext>
            </a:extLst>
          </p:cNvPr>
          <p:cNvSpPr/>
          <p:nvPr/>
        </p:nvSpPr>
        <p:spPr>
          <a:xfrm>
            <a:off x="5920154" y="310662"/>
            <a:ext cx="2769168" cy="1037492"/>
          </a:xfrm>
          <a:prstGeom prst="homePlat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6149FB6C-2EFA-4D1E-ACF2-A37007A9D068}"/>
              </a:ext>
            </a:extLst>
          </p:cNvPr>
          <p:cNvSpPr/>
          <p:nvPr/>
        </p:nvSpPr>
        <p:spPr>
          <a:xfrm rot="10800000">
            <a:off x="3363058" y="310662"/>
            <a:ext cx="2557096" cy="1037492"/>
          </a:xfrm>
          <a:prstGeom prst="homePlat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9CE7C980-5C3B-4228-92FC-1946EAC5FE21}"/>
              </a:ext>
            </a:extLst>
          </p:cNvPr>
          <p:cNvSpPr/>
          <p:nvPr/>
        </p:nvSpPr>
        <p:spPr>
          <a:xfrm rot="5400000">
            <a:off x="-149836" y="155331"/>
            <a:ext cx="1647825" cy="134815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5FC800BF-A668-4A72-AFD8-F1EC94838EE1}"/>
              </a:ext>
            </a:extLst>
          </p:cNvPr>
          <p:cNvSpPr/>
          <p:nvPr/>
        </p:nvSpPr>
        <p:spPr>
          <a:xfrm rot="16200000">
            <a:off x="10694011" y="149835"/>
            <a:ext cx="1647825" cy="134815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E22B5642-8579-42AD-961B-4FCA01E9443F}"/>
              </a:ext>
            </a:extLst>
          </p:cNvPr>
          <p:cNvSpPr/>
          <p:nvPr/>
        </p:nvSpPr>
        <p:spPr>
          <a:xfrm>
            <a:off x="10841465" y="6570534"/>
            <a:ext cx="609600" cy="285086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A3E3B6BF-2CC4-4266-AFB8-C2A013168738}"/>
              </a:ext>
            </a:extLst>
          </p:cNvPr>
          <p:cNvSpPr/>
          <p:nvPr/>
        </p:nvSpPr>
        <p:spPr>
          <a:xfrm rot="16200000">
            <a:off x="901545" y="6405896"/>
            <a:ext cx="283618" cy="60960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8B7E81-E4C9-45A2-B27C-C309FA892AA3}"/>
              </a:ext>
            </a:extLst>
          </p:cNvPr>
          <p:cNvSpPr/>
          <p:nvPr/>
        </p:nvSpPr>
        <p:spPr>
          <a:xfrm>
            <a:off x="1348154" y="6568887"/>
            <a:ext cx="9495692" cy="28911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Trapezoid 208">
            <a:extLst>
              <a:ext uri="{FF2B5EF4-FFF2-40B4-BE49-F238E27FC236}">
                <a16:creationId xmlns:a16="http://schemas.microsoft.com/office/drawing/2014/main" id="{C9FB1A66-3209-4551-9E39-5442CF0ACF3E}"/>
              </a:ext>
            </a:extLst>
          </p:cNvPr>
          <p:cNvSpPr/>
          <p:nvPr/>
        </p:nvSpPr>
        <p:spPr>
          <a:xfrm>
            <a:off x="3984954" y="452997"/>
            <a:ext cx="4162425" cy="770268"/>
          </a:xfrm>
          <a:prstGeom prst="trapezoid">
            <a:avLst/>
          </a:prstGeom>
          <a:noFill/>
          <a:ln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1715" y="489516"/>
            <a:ext cx="3000657" cy="864211"/>
          </a:xfrm>
        </p:spPr>
        <p:txBody>
          <a:bodyPr>
            <a:normAutofit fontScale="90000"/>
          </a:bodyPr>
          <a:lstStyle/>
          <a:p>
            <a:r>
              <a:rPr lang="th-TH" sz="5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แผนผังโครงงาน</a:t>
            </a:r>
            <a:endParaRPr lang="en-US" sz="5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27" name="Isosceles Triangle 226">
            <a:extLst>
              <a:ext uri="{FF2B5EF4-FFF2-40B4-BE49-F238E27FC236}">
                <a16:creationId xmlns:a16="http://schemas.microsoft.com/office/drawing/2014/main" id="{D5E3418E-9565-4846-8FBD-F9F82587E47D}"/>
              </a:ext>
            </a:extLst>
          </p:cNvPr>
          <p:cNvSpPr/>
          <p:nvPr/>
        </p:nvSpPr>
        <p:spPr>
          <a:xfrm>
            <a:off x="1800226" y="6702063"/>
            <a:ext cx="682287" cy="158318"/>
          </a:xfrm>
          <a:prstGeom prst="triangle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Isosceles Triangle 227">
            <a:extLst>
              <a:ext uri="{FF2B5EF4-FFF2-40B4-BE49-F238E27FC236}">
                <a16:creationId xmlns:a16="http://schemas.microsoft.com/office/drawing/2014/main" id="{EBAB8A93-F061-4B11-9548-A741DE7A707E}"/>
              </a:ext>
            </a:extLst>
          </p:cNvPr>
          <p:cNvSpPr/>
          <p:nvPr/>
        </p:nvSpPr>
        <p:spPr>
          <a:xfrm>
            <a:off x="9956538" y="6704087"/>
            <a:ext cx="754325" cy="158318"/>
          </a:xfrm>
          <a:prstGeom prst="triangle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1D35B1C3-63D1-4C3B-9C52-69A500F2C488}"/>
              </a:ext>
            </a:extLst>
          </p:cNvPr>
          <p:cNvSpPr/>
          <p:nvPr/>
        </p:nvSpPr>
        <p:spPr>
          <a:xfrm>
            <a:off x="2141244" y="6703710"/>
            <a:ext cx="8194792" cy="15393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0BFD18-37AA-44C6-9617-F320A8B4044E}"/>
              </a:ext>
            </a:extLst>
          </p:cNvPr>
          <p:cNvSpPr/>
          <p:nvPr/>
        </p:nvSpPr>
        <p:spPr>
          <a:xfrm>
            <a:off x="4321430" y="2096015"/>
            <a:ext cx="3489472" cy="13430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54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ซอฟต์แวร์</a:t>
            </a:r>
            <a:endParaRPr lang="en-US" sz="54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F23844BE-3539-4DF9-B878-465B75F840A3}"/>
              </a:ext>
            </a:extLst>
          </p:cNvPr>
          <p:cNvSpPr/>
          <p:nvPr/>
        </p:nvSpPr>
        <p:spPr>
          <a:xfrm>
            <a:off x="698881" y="4810677"/>
            <a:ext cx="3123434" cy="1037493"/>
          </a:xfrm>
          <a:prstGeom prst="roundRect">
            <a:avLst/>
          </a:prstGeom>
          <a:solidFill>
            <a:srgbClr val="2E75B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1. สร้าง </a:t>
            </a:r>
            <a: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QR order</a:t>
            </a: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A3B4933E-69AA-4627-A84C-86A103CE945B}"/>
              </a:ext>
            </a:extLst>
          </p:cNvPr>
          <p:cNvSpPr/>
          <p:nvPr/>
        </p:nvSpPr>
        <p:spPr>
          <a:xfrm>
            <a:off x="4321430" y="4505145"/>
            <a:ext cx="3489472" cy="1343025"/>
          </a:xfrm>
          <a:prstGeom prst="roundRect">
            <a:avLst/>
          </a:prstGeom>
          <a:solidFill>
            <a:srgbClr val="2E75B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2. ซอฟต์แวร์สำหรับ</a:t>
            </a:r>
          </a:p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คอมแคชเชียร์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5CA0DD4B-A5FD-4B17-8982-7B6FABD45FB9}"/>
              </a:ext>
            </a:extLst>
          </p:cNvPr>
          <p:cNvSpPr/>
          <p:nvPr/>
        </p:nvSpPr>
        <p:spPr>
          <a:xfrm>
            <a:off x="8361760" y="4657912"/>
            <a:ext cx="3189555" cy="1190258"/>
          </a:xfrm>
          <a:prstGeom prst="roundRect">
            <a:avLst/>
          </a:prstGeom>
          <a:solidFill>
            <a:srgbClr val="2E75B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3. ซอฟต์แวร์สำหรับ</a:t>
            </a:r>
          </a:p>
          <a:p>
            <a:pPr algn="ctr"/>
            <a:r>
              <a:rPr lang="th-TH" sz="32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คอมครัว</a:t>
            </a:r>
            <a:endPara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48DEC044-DE72-4016-9E18-FAC8095C72DE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60598" y="2767527"/>
            <a:ext cx="2060832" cy="2043149"/>
          </a:xfrm>
          <a:prstGeom prst="bentConnector2">
            <a:avLst/>
          </a:prstGeom>
          <a:ln w="5715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01C3BA22-7B1C-40E3-B193-BA1D0D62E608}"/>
              </a:ext>
            </a:extLst>
          </p:cNvPr>
          <p:cNvCxnSpPr>
            <a:cxnSpLocks/>
          </p:cNvCxnSpPr>
          <p:nvPr/>
        </p:nvCxnSpPr>
        <p:spPr>
          <a:xfrm>
            <a:off x="7810902" y="2767528"/>
            <a:ext cx="2145636" cy="1890384"/>
          </a:xfrm>
          <a:prstGeom prst="bentConnector2">
            <a:avLst/>
          </a:prstGeom>
          <a:ln w="5715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DA0D19D-08CC-4C48-9CD0-8C433B6BCF6A}"/>
              </a:ext>
            </a:extLst>
          </p:cNvPr>
          <p:cNvCxnSpPr/>
          <p:nvPr/>
        </p:nvCxnSpPr>
        <p:spPr>
          <a:xfrm>
            <a:off x="6066166" y="3439040"/>
            <a:ext cx="0" cy="1066105"/>
          </a:xfrm>
          <a:prstGeom prst="straightConnector1">
            <a:avLst/>
          </a:prstGeom>
          <a:ln w="5715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D3CB2961-EE8D-4843-9757-60371FEFE006}"/>
              </a:ext>
            </a:extLst>
          </p:cNvPr>
          <p:cNvSpPr/>
          <p:nvPr/>
        </p:nvSpPr>
        <p:spPr>
          <a:xfrm>
            <a:off x="11514743" y="452997"/>
            <a:ext cx="713362" cy="590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927705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9464C3A-E9B1-4C16-AB1C-C2F490427712}"/>
              </a:ext>
            </a:extLst>
          </p:cNvPr>
          <p:cNvGrpSpPr/>
          <p:nvPr/>
        </p:nvGrpSpPr>
        <p:grpSpPr>
          <a:xfrm>
            <a:off x="0" y="1527473"/>
            <a:ext cx="12192000" cy="3785616"/>
            <a:chOff x="0" y="1527473"/>
            <a:chExt cx="12192000" cy="3785616"/>
          </a:xfrm>
        </p:grpSpPr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4B0FCF70-574A-46D5-9E5F-8417B24B946C}"/>
                </a:ext>
              </a:extLst>
            </p:cNvPr>
            <p:cNvSpPr/>
            <p:nvPr/>
          </p:nvSpPr>
          <p:spPr>
            <a:xfrm rot="5400000">
              <a:off x="231140" y="1331893"/>
              <a:ext cx="3723640" cy="4185920"/>
            </a:xfrm>
            <a:prstGeom prst="trapezoid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E91A76A2-6A6A-435B-A1CB-CC7ECFC192E9}"/>
                </a:ext>
              </a:extLst>
            </p:cNvPr>
            <p:cNvSpPr/>
            <p:nvPr/>
          </p:nvSpPr>
          <p:spPr>
            <a:xfrm rot="5400000" flipV="1">
              <a:off x="8206232" y="1327321"/>
              <a:ext cx="3785616" cy="4185920"/>
            </a:xfrm>
            <a:prstGeom prst="trapezoid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FB6D395-9170-47F2-826E-011BA10CA450}"/>
                </a:ext>
              </a:extLst>
            </p:cNvPr>
            <p:cNvSpPr/>
            <p:nvPr/>
          </p:nvSpPr>
          <p:spPr>
            <a:xfrm>
              <a:off x="2936240" y="2269153"/>
              <a:ext cx="6250432" cy="2367280"/>
            </a:xfrm>
            <a:prstGeom prst="rect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890A59F0-37EB-4DBB-9361-82735A4F5A44}"/>
                </a:ext>
              </a:extLst>
            </p:cNvPr>
            <p:cNvSpPr/>
            <p:nvPr/>
          </p:nvSpPr>
          <p:spPr>
            <a:xfrm rot="11548702">
              <a:off x="1203386" y="2053519"/>
              <a:ext cx="1849632" cy="1487502"/>
            </a:xfrm>
            <a:custGeom>
              <a:avLst/>
              <a:gdLst>
                <a:gd name="connsiteX0" fmla="*/ 0 w 1838960"/>
                <a:gd name="connsiteY0" fmla="*/ 1483360 h 1483360"/>
                <a:gd name="connsiteX1" fmla="*/ 0 w 1838960"/>
                <a:gd name="connsiteY1" fmla="*/ 0 h 1483360"/>
                <a:gd name="connsiteX2" fmla="*/ 1838960 w 1838960"/>
                <a:gd name="connsiteY2" fmla="*/ 1483360 h 1483360"/>
                <a:gd name="connsiteX3" fmla="*/ 0 w 1838960"/>
                <a:gd name="connsiteY3" fmla="*/ 1483360 h 1483360"/>
                <a:gd name="connsiteX0" fmla="*/ 10672 w 1849632"/>
                <a:gd name="connsiteY0" fmla="*/ 1487502 h 1487502"/>
                <a:gd name="connsiteX1" fmla="*/ 0 w 1849632"/>
                <a:gd name="connsiteY1" fmla="*/ 0 h 1487502"/>
                <a:gd name="connsiteX2" fmla="*/ 1849632 w 1849632"/>
                <a:gd name="connsiteY2" fmla="*/ 1487502 h 1487502"/>
                <a:gd name="connsiteX3" fmla="*/ 10672 w 1849632"/>
                <a:gd name="connsiteY3" fmla="*/ 1487502 h 14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9632" h="1487502">
                  <a:moveTo>
                    <a:pt x="10672" y="1487502"/>
                  </a:moveTo>
                  <a:cubicBezTo>
                    <a:pt x="7115" y="991668"/>
                    <a:pt x="3557" y="495834"/>
                    <a:pt x="0" y="0"/>
                  </a:cubicBezTo>
                  <a:lnTo>
                    <a:pt x="1849632" y="1487502"/>
                  </a:lnTo>
                  <a:lnTo>
                    <a:pt x="10672" y="1487502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ight Triangle 10">
              <a:extLst>
                <a:ext uri="{FF2B5EF4-FFF2-40B4-BE49-F238E27FC236}">
                  <a16:creationId xmlns:a16="http://schemas.microsoft.com/office/drawing/2014/main" id="{2C35016C-9A1F-4704-A48E-4462D6657A54}"/>
                </a:ext>
              </a:extLst>
            </p:cNvPr>
            <p:cNvSpPr/>
            <p:nvPr/>
          </p:nvSpPr>
          <p:spPr>
            <a:xfrm rot="10005809" flipH="1">
              <a:off x="9047356" y="2034723"/>
              <a:ext cx="1919441" cy="1483814"/>
            </a:xfrm>
            <a:custGeom>
              <a:avLst/>
              <a:gdLst>
                <a:gd name="connsiteX0" fmla="*/ 0 w 1899671"/>
                <a:gd name="connsiteY0" fmla="*/ 1483360 h 1483360"/>
                <a:gd name="connsiteX1" fmla="*/ 0 w 1899671"/>
                <a:gd name="connsiteY1" fmla="*/ 0 h 1483360"/>
                <a:gd name="connsiteX2" fmla="*/ 1899671 w 1899671"/>
                <a:gd name="connsiteY2" fmla="*/ 1483360 h 1483360"/>
                <a:gd name="connsiteX3" fmla="*/ 0 w 1899671"/>
                <a:gd name="connsiteY3" fmla="*/ 1483360 h 1483360"/>
                <a:gd name="connsiteX0" fmla="*/ 0 w 1900580"/>
                <a:gd name="connsiteY0" fmla="*/ 1493359 h 1493359"/>
                <a:gd name="connsiteX1" fmla="*/ 909 w 1900580"/>
                <a:gd name="connsiteY1" fmla="*/ 0 h 1493359"/>
                <a:gd name="connsiteX2" fmla="*/ 1900580 w 1900580"/>
                <a:gd name="connsiteY2" fmla="*/ 1483360 h 1493359"/>
                <a:gd name="connsiteX3" fmla="*/ 0 w 1900580"/>
                <a:gd name="connsiteY3" fmla="*/ 1493359 h 1493359"/>
                <a:gd name="connsiteX0" fmla="*/ 13090 w 1913670"/>
                <a:gd name="connsiteY0" fmla="*/ 1483542 h 1483542"/>
                <a:gd name="connsiteX1" fmla="*/ 0 w 1913670"/>
                <a:gd name="connsiteY1" fmla="*/ 0 h 1483542"/>
                <a:gd name="connsiteX2" fmla="*/ 1913670 w 1913670"/>
                <a:gd name="connsiteY2" fmla="*/ 1473543 h 1483542"/>
                <a:gd name="connsiteX3" fmla="*/ 13090 w 1913670"/>
                <a:gd name="connsiteY3" fmla="*/ 1483542 h 1483542"/>
                <a:gd name="connsiteX0" fmla="*/ 17634 w 1918214"/>
                <a:gd name="connsiteY0" fmla="*/ 1488996 h 1488996"/>
                <a:gd name="connsiteX1" fmla="*/ 0 w 1918214"/>
                <a:gd name="connsiteY1" fmla="*/ 0 h 1488996"/>
                <a:gd name="connsiteX2" fmla="*/ 1918214 w 1918214"/>
                <a:gd name="connsiteY2" fmla="*/ 1478997 h 1488996"/>
                <a:gd name="connsiteX3" fmla="*/ 17634 w 1918214"/>
                <a:gd name="connsiteY3" fmla="*/ 1488996 h 1488996"/>
                <a:gd name="connsiteX0" fmla="*/ 17634 w 1918214"/>
                <a:gd name="connsiteY0" fmla="*/ 1488996 h 1488996"/>
                <a:gd name="connsiteX1" fmla="*/ 0 w 1918214"/>
                <a:gd name="connsiteY1" fmla="*/ 0 h 1488996"/>
                <a:gd name="connsiteX2" fmla="*/ 1918214 w 1918214"/>
                <a:gd name="connsiteY2" fmla="*/ 1478997 h 1488996"/>
                <a:gd name="connsiteX3" fmla="*/ 17634 w 1918214"/>
                <a:gd name="connsiteY3" fmla="*/ 1488996 h 1488996"/>
                <a:gd name="connsiteX0" fmla="*/ 18861 w 1919441"/>
                <a:gd name="connsiteY0" fmla="*/ 1483814 h 1483814"/>
                <a:gd name="connsiteX1" fmla="*/ 0 w 1919441"/>
                <a:gd name="connsiteY1" fmla="*/ 0 h 1483814"/>
                <a:gd name="connsiteX2" fmla="*/ 1919441 w 1919441"/>
                <a:gd name="connsiteY2" fmla="*/ 1473815 h 1483814"/>
                <a:gd name="connsiteX3" fmla="*/ 18861 w 1919441"/>
                <a:gd name="connsiteY3" fmla="*/ 1483814 h 1483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9441" h="1483814">
                  <a:moveTo>
                    <a:pt x="18861" y="1483814"/>
                  </a:moveTo>
                  <a:lnTo>
                    <a:pt x="0" y="0"/>
                  </a:lnTo>
                  <a:lnTo>
                    <a:pt x="1919441" y="1473815"/>
                  </a:lnTo>
                  <a:lnTo>
                    <a:pt x="18861" y="1483814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ight Triangle 12">
              <a:extLst>
                <a:ext uri="{FF2B5EF4-FFF2-40B4-BE49-F238E27FC236}">
                  <a16:creationId xmlns:a16="http://schemas.microsoft.com/office/drawing/2014/main" id="{F1401641-B1A6-436E-BA8D-D992CE51C03C}"/>
                </a:ext>
              </a:extLst>
            </p:cNvPr>
            <p:cNvSpPr/>
            <p:nvPr/>
          </p:nvSpPr>
          <p:spPr>
            <a:xfrm rot="718384">
              <a:off x="3005603" y="2440407"/>
              <a:ext cx="1840302" cy="1488512"/>
            </a:xfrm>
            <a:custGeom>
              <a:avLst/>
              <a:gdLst>
                <a:gd name="connsiteX0" fmla="*/ 0 w 1838960"/>
                <a:gd name="connsiteY0" fmla="*/ 1483360 h 1483360"/>
                <a:gd name="connsiteX1" fmla="*/ 0 w 1838960"/>
                <a:gd name="connsiteY1" fmla="*/ 0 h 1483360"/>
                <a:gd name="connsiteX2" fmla="*/ 1838960 w 1838960"/>
                <a:gd name="connsiteY2" fmla="*/ 1483360 h 1483360"/>
                <a:gd name="connsiteX3" fmla="*/ 0 w 1838960"/>
                <a:gd name="connsiteY3" fmla="*/ 1483360 h 1483360"/>
                <a:gd name="connsiteX0" fmla="*/ 0 w 1840302"/>
                <a:gd name="connsiteY0" fmla="*/ 1488512 h 1488512"/>
                <a:gd name="connsiteX1" fmla="*/ 1342 w 1840302"/>
                <a:gd name="connsiteY1" fmla="*/ 0 h 1488512"/>
                <a:gd name="connsiteX2" fmla="*/ 1840302 w 1840302"/>
                <a:gd name="connsiteY2" fmla="*/ 1483360 h 1488512"/>
                <a:gd name="connsiteX3" fmla="*/ 0 w 1840302"/>
                <a:gd name="connsiteY3" fmla="*/ 1488512 h 1488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0302" h="1488512">
                  <a:moveTo>
                    <a:pt x="0" y="1488512"/>
                  </a:moveTo>
                  <a:cubicBezTo>
                    <a:pt x="447" y="992341"/>
                    <a:pt x="895" y="496171"/>
                    <a:pt x="1342" y="0"/>
                  </a:cubicBezTo>
                  <a:lnTo>
                    <a:pt x="1840302" y="1483360"/>
                  </a:lnTo>
                  <a:lnTo>
                    <a:pt x="0" y="1488512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ight Triangle 13">
              <a:extLst>
                <a:ext uri="{FF2B5EF4-FFF2-40B4-BE49-F238E27FC236}">
                  <a16:creationId xmlns:a16="http://schemas.microsoft.com/office/drawing/2014/main" id="{884B91D1-9FCE-454C-A127-D34069205B09}"/>
                </a:ext>
              </a:extLst>
            </p:cNvPr>
            <p:cNvSpPr/>
            <p:nvPr/>
          </p:nvSpPr>
          <p:spPr>
            <a:xfrm rot="20850864" flipH="1">
              <a:off x="7205756" y="2451538"/>
              <a:ext cx="1899671" cy="1483360"/>
            </a:xfrm>
            <a:prstGeom prst="rtTriangl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85502FA-672B-4ADB-9842-46A7422153C6}"/>
                </a:ext>
              </a:extLst>
            </p:cNvPr>
            <p:cNvSpPr txBox="1"/>
            <p:nvPr/>
          </p:nvSpPr>
          <p:spPr>
            <a:xfrm>
              <a:off x="3383660" y="2976395"/>
              <a:ext cx="534312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h-TH" sz="8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สถานการณ์จำลอง</a:t>
              </a:r>
              <a:endParaRPr lang="en-US" sz="8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1A04A6A1-F1D8-440D-BDFC-0A1D8AC759F4}"/>
                </a:ext>
              </a:extLst>
            </p:cNvPr>
            <p:cNvSpPr/>
            <p:nvPr/>
          </p:nvSpPr>
          <p:spPr>
            <a:xfrm rot="20894409" flipH="1">
              <a:off x="1721684" y="3835712"/>
              <a:ext cx="1256940" cy="916946"/>
            </a:xfrm>
            <a:custGeom>
              <a:avLst/>
              <a:gdLst>
                <a:gd name="connsiteX0" fmla="*/ 0 w 1176377"/>
                <a:gd name="connsiteY0" fmla="*/ 966148 h 966148"/>
                <a:gd name="connsiteX1" fmla="*/ 0 w 1176377"/>
                <a:gd name="connsiteY1" fmla="*/ 0 h 966148"/>
                <a:gd name="connsiteX2" fmla="*/ 1176377 w 1176377"/>
                <a:gd name="connsiteY2" fmla="*/ 966148 h 966148"/>
                <a:gd name="connsiteX3" fmla="*/ 0 w 1176377"/>
                <a:gd name="connsiteY3" fmla="*/ 966148 h 966148"/>
                <a:gd name="connsiteX0" fmla="*/ 80563 w 1256940"/>
                <a:gd name="connsiteY0" fmla="*/ 916946 h 916946"/>
                <a:gd name="connsiteX1" fmla="*/ 0 w 1256940"/>
                <a:gd name="connsiteY1" fmla="*/ 0 h 916946"/>
                <a:gd name="connsiteX2" fmla="*/ 1256940 w 1256940"/>
                <a:gd name="connsiteY2" fmla="*/ 916946 h 916946"/>
                <a:gd name="connsiteX3" fmla="*/ 80563 w 1256940"/>
                <a:gd name="connsiteY3" fmla="*/ 916946 h 916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6940" h="916946">
                  <a:moveTo>
                    <a:pt x="80563" y="916946"/>
                  </a:moveTo>
                  <a:lnTo>
                    <a:pt x="0" y="0"/>
                  </a:lnTo>
                  <a:lnTo>
                    <a:pt x="1256940" y="916946"/>
                  </a:lnTo>
                  <a:lnTo>
                    <a:pt x="80563" y="916946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B8B53142-E222-4222-AF98-BCF50A9D316F}"/>
                </a:ext>
              </a:extLst>
            </p:cNvPr>
            <p:cNvSpPr/>
            <p:nvPr/>
          </p:nvSpPr>
          <p:spPr>
            <a:xfrm rot="705591">
              <a:off x="9137152" y="3827833"/>
              <a:ext cx="1245670" cy="929021"/>
            </a:xfrm>
            <a:custGeom>
              <a:avLst/>
              <a:gdLst>
                <a:gd name="connsiteX0" fmla="*/ 0 w 1176377"/>
                <a:gd name="connsiteY0" fmla="*/ 966148 h 966148"/>
                <a:gd name="connsiteX1" fmla="*/ 0 w 1176377"/>
                <a:gd name="connsiteY1" fmla="*/ 0 h 966148"/>
                <a:gd name="connsiteX2" fmla="*/ 1176377 w 1176377"/>
                <a:gd name="connsiteY2" fmla="*/ 966148 h 966148"/>
                <a:gd name="connsiteX3" fmla="*/ 0 w 1176377"/>
                <a:gd name="connsiteY3" fmla="*/ 966148 h 966148"/>
                <a:gd name="connsiteX0" fmla="*/ 75120 w 1251497"/>
                <a:gd name="connsiteY0" fmla="*/ 937537 h 937537"/>
                <a:gd name="connsiteX1" fmla="*/ 0 w 1251497"/>
                <a:gd name="connsiteY1" fmla="*/ 0 h 937537"/>
                <a:gd name="connsiteX2" fmla="*/ 1251497 w 1251497"/>
                <a:gd name="connsiteY2" fmla="*/ 937537 h 937537"/>
                <a:gd name="connsiteX3" fmla="*/ 75120 w 1251497"/>
                <a:gd name="connsiteY3" fmla="*/ 937537 h 937537"/>
                <a:gd name="connsiteX0" fmla="*/ 66962 w 1243339"/>
                <a:gd name="connsiteY0" fmla="*/ 929506 h 929506"/>
                <a:gd name="connsiteX1" fmla="*/ 0 w 1243339"/>
                <a:gd name="connsiteY1" fmla="*/ 0 h 929506"/>
                <a:gd name="connsiteX2" fmla="*/ 1243339 w 1243339"/>
                <a:gd name="connsiteY2" fmla="*/ 929506 h 929506"/>
                <a:gd name="connsiteX3" fmla="*/ 66962 w 1243339"/>
                <a:gd name="connsiteY3" fmla="*/ 929506 h 929506"/>
                <a:gd name="connsiteX0" fmla="*/ 69293 w 1245670"/>
                <a:gd name="connsiteY0" fmla="*/ 929021 h 929021"/>
                <a:gd name="connsiteX1" fmla="*/ 0 w 1245670"/>
                <a:gd name="connsiteY1" fmla="*/ 0 h 929021"/>
                <a:gd name="connsiteX2" fmla="*/ 1245670 w 1245670"/>
                <a:gd name="connsiteY2" fmla="*/ 929021 h 929021"/>
                <a:gd name="connsiteX3" fmla="*/ 69293 w 1245670"/>
                <a:gd name="connsiteY3" fmla="*/ 929021 h 92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5670" h="929021">
                  <a:moveTo>
                    <a:pt x="69293" y="929021"/>
                  </a:moveTo>
                  <a:lnTo>
                    <a:pt x="0" y="0"/>
                  </a:lnTo>
                  <a:lnTo>
                    <a:pt x="1245670" y="929021"/>
                  </a:lnTo>
                  <a:lnTo>
                    <a:pt x="69293" y="92902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58953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Rectangle 193">
            <a:extLst>
              <a:ext uri="{FF2B5EF4-FFF2-40B4-BE49-F238E27FC236}">
                <a16:creationId xmlns:a16="http://schemas.microsoft.com/office/drawing/2014/main" id="{502CBE70-05BF-4582-A012-6162204A8E07}"/>
              </a:ext>
            </a:extLst>
          </p:cNvPr>
          <p:cNvSpPr/>
          <p:nvPr/>
        </p:nvSpPr>
        <p:spPr>
          <a:xfrm>
            <a:off x="12050899" y="1571624"/>
            <a:ext cx="45719" cy="528637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E2A92844-3F97-4A39-B576-53D130F69B49}"/>
              </a:ext>
            </a:extLst>
          </p:cNvPr>
          <p:cNvSpPr/>
          <p:nvPr/>
        </p:nvSpPr>
        <p:spPr>
          <a:xfrm>
            <a:off x="108036" y="1495425"/>
            <a:ext cx="58201" cy="536495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4DAB3B-3188-4BB1-80F9-CE38A7EA8D70}"/>
              </a:ext>
            </a:extLst>
          </p:cNvPr>
          <p:cNvSpPr/>
          <p:nvPr/>
        </p:nvSpPr>
        <p:spPr>
          <a:xfrm>
            <a:off x="-1" y="0"/>
            <a:ext cx="12192001" cy="8286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Arrow: Pentagon 105">
            <a:extLst>
              <a:ext uri="{FF2B5EF4-FFF2-40B4-BE49-F238E27FC236}">
                <a16:creationId xmlns:a16="http://schemas.microsoft.com/office/drawing/2014/main" id="{28B5CFDF-BFB7-48BA-A101-561DF908CEA6}"/>
              </a:ext>
            </a:extLst>
          </p:cNvPr>
          <p:cNvSpPr/>
          <p:nvPr/>
        </p:nvSpPr>
        <p:spPr>
          <a:xfrm rot="10800000">
            <a:off x="3320133" y="263883"/>
            <a:ext cx="2557096" cy="1037492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Arrow: Pentagon 104">
            <a:extLst>
              <a:ext uri="{FF2B5EF4-FFF2-40B4-BE49-F238E27FC236}">
                <a16:creationId xmlns:a16="http://schemas.microsoft.com/office/drawing/2014/main" id="{9CEBAC41-B11C-46B2-A180-AA544B0D6B43}"/>
              </a:ext>
            </a:extLst>
          </p:cNvPr>
          <p:cNvSpPr/>
          <p:nvPr/>
        </p:nvSpPr>
        <p:spPr>
          <a:xfrm>
            <a:off x="6317079" y="361218"/>
            <a:ext cx="2409164" cy="1037492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063F233B-AFCA-4B06-8B87-CE2A4F38CB35}"/>
              </a:ext>
            </a:extLst>
          </p:cNvPr>
          <p:cNvSpPr/>
          <p:nvPr/>
        </p:nvSpPr>
        <p:spPr>
          <a:xfrm rot="10800000">
            <a:off x="4750444" y="-562"/>
            <a:ext cx="2691111" cy="805138"/>
          </a:xfrm>
          <a:prstGeom prst="triangle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26DA8F54-8BBB-421F-85C8-A48ACF8468C9}"/>
              </a:ext>
            </a:extLst>
          </p:cNvPr>
          <p:cNvSpPr/>
          <p:nvPr/>
        </p:nvSpPr>
        <p:spPr>
          <a:xfrm>
            <a:off x="5920154" y="310662"/>
            <a:ext cx="2769168" cy="1037492"/>
          </a:xfrm>
          <a:prstGeom prst="homePlat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6149FB6C-2EFA-4D1E-ACF2-A37007A9D068}"/>
              </a:ext>
            </a:extLst>
          </p:cNvPr>
          <p:cNvSpPr/>
          <p:nvPr/>
        </p:nvSpPr>
        <p:spPr>
          <a:xfrm rot="10800000">
            <a:off x="3363058" y="310662"/>
            <a:ext cx="2557096" cy="1037492"/>
          </a:xfrm>
          <a:prstGeom prst="homePlat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9CE7C980-5C3B-4228-92FC-1946EAC5FE21}"/>
              </a:ext>
            </a:extLst>
          </p:cNvPr>
          <p:cNvSpPr/>
          <p:nvPr/>
        </p:nvSpPr>
        <p:spPr>
          <a:xfrm rot="5400000">
            <a:off x="-149836" y="155331"/>
            <a:ext cx="1647825" cy="134815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5FC800BF-A668-4A72-AFD8-F1EC94838EE1}"/>
              </a:ext>
            </a:extLst>
          </p:cNvPr>
          <p:cNvSpPr/>
          <p:nvPr/>
        </p:nvSpPr>
        <p:spPr>
          <a:xfrm rot="16200000">
            <a:off x="10694011" y="149835"/>
            <a:ext cx="1647825" cy="1348154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E22B5642-8579-42AD-961B-4FCA01E9443F}"/>
              </a:ext>
            </a:extLst>
          </p:cNvPr>
          <p:cNvSpPr/>
          <p:nvPr/>
        </p:nvSpPr>
        <p:spPr>
          <a:xfrm>
            <a:off x="10841465" y="6570534"/>
            <a:ext cx="609600" cy="285086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A3E3B6BF-2CC4-4266-AFB8-C2A013168738}"/>
              </a:ext>
            </a:extLst>
          </p:cNvPr>
          <p:cNvSpPr/>
          <p:nvPr/>
        </p:nvSpPr>
        <p:spPr>
          <a:xfrm rot="16200000">
            <a:off x="901545" y="6405896"/>
            <a:ext cx="283618" cy="609600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8B7E81-E4C9-45A2-B27C-C309FA892AA3}"/>
              </a:ext>
            </a:extLst>
          </p:cNvPr>
          <p:cNvSpPr/>
          <p:nvPr/>
        </p:nvSpPr>
        <p:spPr>
          <a:xfrm>
            <a:off x="1348154" y="6568887"/>
            <a:ext cx="9495692" cy="28911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Trapezoid 208">
            <a:extLst>
              <a:ext uri="{FF2B5EF4-FFF2-40B4-BE49-F238E27FC236}">
                <a16:creationId xmlns:a16="http://schemas.microsoft.com/office/drawing/2014/main" id="{C9FB1A66-3209-4551-9E39-5442CF0ACF3E}"/>
              </a:ext>
            </a:extLst>
          </p:cNvPr>
          <p:cNvSpPr/>
          <p:nvPr/>
        </p:nvSpPr>
        <p:spPr>
          <a:xfrm>
            <a:off x="3984954" y="452997"/>
            <a:ext cx="4162425" cy="770268"/>
          </a:xfrm>
          <a:prstGeom prst="trapezoid">
            <a:avLst/>
          </a:prstGeom>
          <a:noFill/>
          <a:ln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1715" y="489516"/>
            <a:ext cx="3000657" cy="864211"/>
          </a:xfrm>
        </p:spPr>
        <p:txBody>
          <a:bodyPr>
            <a:normAutofit/>
          </a:bodyPr>
          <a:lstStyle/>
          <a:p>
            <a:r>
              <a:rPr lang="th-TH" sz="5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แผนผังร้านค้า</a:t>
            </a:r>
            <a:endParaRPr lang="en-US" sz="5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27" name="Isosceles Triangle 226">
            <a:extLst>
              <a:ext uri="{FF2B5EF4-FFF2-40B4-BE49-F238E27FC236}">
                <a16:creationId xmlns:a16="http://schemas.microsoft.com/office/drawing/2014/main" id="{D5E3418E-9565-4846-8FBD-F9F82587E47D}"/>
              </a:ext>
            </a:extLst>
          </p:cNvPr>
          <p:cNvSpPr/>
          <p:nvPr/>
        </p:nvSpPr>
        <p:spPr>
          <a:xfrm>
            <a:off x="1800226" y="6702063"/>
            <a:ext cx="682287" cy="158318"/>
          </a:xfrm>
          <a:prstGeom prst="triangle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Isosceles Triangle 227">
            <a:extLst>
              <a:ext uri="{FF2B5EF4-FFF2-40B4-BE49-F238E27FC236}">
                <a16:creationId xmlns:a16="http://schemas.microsoft.com/office/drawing/2014/main" id="{EBAB8A93-F061-4B11-9548-A741DE7A707E}"/>
              </a:ext>
            </a:extLst>
          </p:cNvPr>
          <p:cNvSpPr/>
          <p:nvPr/>
        </p:nvSpPr>
        <p:spPr>
          <a:xfrm>
            <a:off x="9956538" y="6704087"/>
            <a:ext cx="754325" cy="158318"/>
          </a:xfrm>
          <a:prstGeom prst="triangle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1D35B1C3-63D1-4C3B-9C52-69A500F2C488}"/>
              </a:ext>
            </a:extLst>
          </p:cNvPr>
          <p:cNvSpPr/>
          <p:nvPr/>
        </p:nvSpPr>
        <p:spPr>
          <a:xfrm>
            <a:off x="2141244" y="6703710"/>
            <a:ext cx="8194792" cy="15393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85E529D-CC71-40B8-A469-56656B7FAB34}"/>
              </a:ext>
            </a:extLst>
          </p:cNvPr>
          <p:cNvGrpSpPr/>
          <p:nvPr/>
        </p:nvGrpSpPr>
        <p:grpSpPr>
          <a:xfrm>
            <a:off x="2452184" y="1612038"/>
            <a:ext cx="7227964" cy="4732248"/>
            <a:chOff x="1993706" y="1451061"/>
            <a:chExt cx="7668223" cy="5020492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02C191EA-9286-43B2-B13C-2FF89EE8B93A}"/>
                </a:ext>
              </a:extLst>
            </p:cNvPr>
            <p:cNvSpPr/>
            <p:nvPr/>
          </p:nvSpPr>
          <p:spPr>
            <a:xfrm>
              <a:off x="1993706" y="1451061"/>
              <a:ext cx="7668223" cy="5020492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7065B518-75EA-4404-96B4-DA07A563F9FD}"/>
                </a:ext>
              </a:extLst>
            </p:cNvPr>
            <p:cNvSpPr/>
            <p:nvPr/>
          </p:nvSpPr>
          <p:spPr>
            <a:xfrm>
              <a:off x="3368074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4CA1524F-8046-41E9-BFB1-D68C91E676A3}"/>
                </a:ext>
              </a:extLst>
            </p:cNvPr>
            <p:cNvSpPr/>
            <p:nvPr/>
          </p:nvSpPr>
          <p:spPr>
            <a:xfrm>
              <a:off x="5636667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8EE72399-2222-4752-AFF2-85D78383333F}"/>
                </a:ext>
              </a:extLst>
            </p:cNvPr>
            <p:cNvSpPr/>
            <p:nvPr/>
          </p:nvSpPr>
          <p:spPr>
            <a:xfrm>
              <a:off x="7905261" y="5671126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81180C2C-11E4-4AC3-8C14-51B8F3774FBA}"/>
                </a:ext>
              </a:extLst>
            </p:cNvPr>
            <p:cNvSpPr/>
            <p:nvPr/>
          </p:nvSpPr>
          <p:spPr>
            <a:xfrm>
              <a:off x="3368073" y="4461881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33C910A9-7790-46D7-A6F6-DF4396244889}"/>
                </a:ext>
              </a:extLst>
            </p:cNvPr>
            <p:cNvSpPr/>
            <p:nvPr/>
          </p:nvSpPr>
          <p:spPr>
            <a:xfrm>
              <a:off x="5636667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A658F897-582A-48A0-AC9A-439CA3FBDCB6}"/>
                </a:ext>
              </a:extLst>
            </p:cNvPr>
            <p:cNvSpPr/>
            <p:nvPr/>
          </p:nvSpPr>
          <p:spPr>
            <a:xfrm>
              <a:off x="7905261" y="4461880"/>
              <a:ext cx="733106" cy="6272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8FF220FE-A8E2-4EE1-A0EF-C58B28A904D4}"/>
                </a:ext>
              </a:extLst>
            </p:cNvPr>
            <p:cNvSpPr/>
            <p:nvPr/>
          </p:nvSpPr>
          <p:spPr>
            <a:xfrm>
              <a:off x="4390047" y="3513553"/>
              <a:ext cx="2558310" cy="54529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9885FFD8-47BD-4118-99D4-A73CE4ADD822}"/>
                </a:ext>
              </a:extLst>
            </p:cNvPr>
            <p:cNvSpPr/>
            <p:nvPr/>
          </p:nvSpPr>
          <p:spPr>
            <a:xfrm>
              <a:off x="4577226" y="1673955"/>
              <a:ext cx="2665380" cy="1284821"/>
            </a:xfrm>
            <a:prstGeom prst="rect">
              <a:avLst/>
            </a:prstGeom>
            <a:solidFill>
              <a:srgbClr val="B4C7E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858391E6-1274-4175-BF44-3F7333D7B9AA}"/>
                </a:ext>
              </a:extLst>
            </p:cNvPr>
            <p:cNvSpPr/>
            <p:nvPr/>
          </p:nvSpPr>
          <p:spPr>
            <a:xfrm>
              <a:off x="3574781" y="1646745"/>
              <a:ext cx="569353" cy="155746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A3454E72-1213-489B-8A89-0E7F072C380D}"/>
                </a:ext>
              </a:extLst>
            </p:cNvPr>
            <p:cNvSpPr/>
            <p:nvPr/>
          </p:nvSpPr>
          <p:spPr>
            <a:xfrm>
              <a:off x="4454247" y="3605127"/>
              <a:ext cx="177314" cy="363278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7B3ABB26-9AB6-4D54-AB7E-4BE7A331A255}"/>
                </a:ext>
              </a:extLst>
            </p:cNvPr>
            <p:cNvSpPr/>
            <p:nvPr/>
          </p:nvSpPr>
          <p:spPr>
            <a:xfrm rot="5400000">
              <a:off x="3749977" y="1842188"/>
              <a:ext cx="177314" cy="3632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Flowchart: Connector 140">
              <a:extLst>
                <a:ext uri="{FF2B5EF4-FFF2-40B4-BE49-F238E27FC236}">
                  <a16:creationId xmlns:a16="http://schemas.microsoft.com/office/drawing/2014/main" id="{ED4422DB-72B4-44ED-AB47-DC66B39614FE}"/>
                </a:ext>
              </a:extLst>
            </p:cNvPr>
            <p:cNvSpPr/>
            <p:nvPr/>
          </p:nvSpPr>
          <p:spPr>
            <a:xfrm>
              <a:off x="291447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Flowchart: Connector 141">
              <a:extLst>
                <a:ext uri="{FF2B5EF4-FFF2-40B4-BE49-F238E27FC236}">
                  <a16:creationId xmlns:a16="http://schemas.microsoft.com/office/drawing/2014/main" id="{B1713A83-52FE-4A9C-9B90-C21F57E755FB}"/>
                </a:ext>
              </a:extLst>
            </p:cNvPr>
            <p:cNvSpPr/>
            <p:nvPr/>
          </p:nvSpPr>
          <p:spPr>
            <a:xfrm>
              <a:off x="416554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Flowchart: Connector 142">
              <a:extLst>
                <a:ext uri="{FF2B5EF4-FFF2-40B4-BE49-F238E27FC236}">
                  <a16:creationId xmlns:a16="http://schemas.microsoft.com/office/drawing/2014/main" id="{1FE5311D-A21B-49FF-BD4B-39E0530BF3D2}"/>
                </a:ext>
              </a:extLst>
            </p:cNvPr>
            <p:cNvSpPr/>
            <p:nvPr/>
          </p:nvSpPr>
          <p:spPr>
            <a:xfrm>
              <a:off x="5160526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Flowchart: Connector 143">
              <a:extLst>
                <a:ext uri="{FF2B5EF4-FFF2-40B4-BE49-F238E27FC236}">
                  <a16:creationId xmlns:a16="http://schemas.microsoft.com/office/drawing/2014/main" id="{E515A658-5097-4831-BDBA-CA0AB58B5FF3}"/>
                </a:ext>
              </a:extLst>
            </p:cNvPr>
            <p:cNvSpPr/>
            <p:nvPr/>
          </p:nvSpPr>
          <p:spPr>
            <a:xfrm>
              <a:off x="6456688" y="4580914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5" name="Flowchart: Connector 144">
              <a:extLst>
                <a:ext uri="{FF2B5EF4-FFF2-40B4-BE49-F238E27FC236}">
                  <a16:creationId xmlns:a16="http://schemas.microsoft.com/office/drawing/2014/main" id="{906F0285-BF72-40A8-8A65-1B657DEE7E03}"/>
                </a:ext>
              </a:extLst>
            </p:cNvPr>
            <p:cNvSpPr/>
            <p:nvPr/>
          </p:nvSpPr>
          <p:spPr>
            <a:xfrm>
              <a:off x="7451668" y="4593768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Flowchart: Connector 145">
              <a:extLst>
                <a:ext uri="{FF2B5EF4-FFF2-40B4-BE49-F238E27FC236}">
                  <a16:creationId xmlns:a16="http://schemas.microsoft.com/office/drawing/2014/main" id="{5FE23DB8-3FB0-4D0E-BA89-983788444C61}"/>
                </a:ext>
              </a:extLst>
            </p:cNvPr>
            <p:cNvSpPr/>
            <p:nvPr/>
          </p:nvSpPr>
          <p:spPr>
            <a:xfrm>
              <a:off x="8747829" y="4587341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Flowchart: Connector 146">
              <a:extLst>
                <a:ext uri="{FF2B5EF4-FFF2-40B4-BE49-F238E27FC236}">
                  <a16:creationId xmlns:a16="http://schemas.microsoft.com/office/drawing/2014/main" id="{DE8DB01E-0574-46AD-9D77-F94E28DAE27B}"/>
                </a:ext>
              </a:extLst>
            </p:cNvPr>
            <p:cNvSpPr/>
            <p:nvPr/>
          </p:nvSpPr>
          <p:spPr>
            <a:xfrm>
              <a:off x="291447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Flowchart: Connector 147">
              <a:extLst>
                <a:ext uri="{FF2B5EF4-FFF2-40B4-BE49-F238E27FC236}">
                  <a16:creationId xmlns:a16="http://schemas.microsoft.com/office/drawing/2014/main" id="{FD061F40-E3C2-4EFD-9B25-475F4C9885BE}"/>
                </a:ext>
              </a:extLst>
            </p:cNvPr>
            <p:cNvSpPr/>
            <p:nvPr/>
          </p:nvSpPr>
          <p:spPr>
            <a:xfrm>
              <a:off x="416554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Flowchart: Connector 148">
              <a:extLst>
                <a:ext uri="{FF2B5EF4-FFF2-40B4-BE49-F238E27FC236}">
                  <a16:creationId xmlns:a16="http://schemas.microsoft.com/office/drawing/2014/main" id="{6C469F8A-105B-47D2-8CBF-02710253B084}"/>
                </a:ext>
              </a:extLst>
            </p:cNvPr>
            <p:cNvSpPr/>
            <p:nvPr/>
          </p:nvSpPr>
          <p:spPr>
            <a:xfrm>
              <a:off x="5160526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Flowchart: Connector 149">
              <a:extLst>
                <a:ext uri="{FF2B5EF4-FFF2-40B4-BE49-F238E27FC236}">
                  <a16:creationId xmlns:a16="http://schemas.microsoft.com/office/drawing/2014/main" id="{C2CDDDA9-025F-4085-8208-4AD2C973B400}"/>
                </a:ext>
              </a:extLst>
            </p:cNvPr>
            <p:cNvSpPr/>
            <p:nvPr/>
          </p:nvSpPr>
          <p:spPr>
            <a:xfrm>
              <a:off x="6456688" y="5787512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Flowchart: Connector 150">
              <a:extLst>
                <a:ext uri="{FF2B5EF4-FFF2-40B4-BE49-F238E27FC236}">
                  <a16:creationId xmlns:a16="http://schemas.microsoft.com/office/drawing/2014/main" id="{4F06A2B3-BC35-4310-A398-44EDDFCEFD33}"/>
                </a:ext>
              </a:extLst>
            </p:cNvPr>
            <p:cNvSpPr/>
            <p:nvPr/>
          </p:nvSpPr>
          <p:spPr>
            <a:xfrm>
              <a:off x="7451668" y="5800366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Flowchart: Connector 151">
              <a:extLst>
                <a:ext uri="{FF2B5EF4-FFF2-40B4-BE49-F238E27FC236}">
                  <a16:creationId xmlns:a16="http://schemas.microsoft.com/office/drawing/2014/main" id="{04E4D526-E28F-4201-BA6B-3AFA28945853}"/>
                </a:ext>
              </a:extLst>
            </p:cNvPr>
            <p:cNvSpPr/>
            <p:nvPr/>
          </p:nvSpPr>
          <p:spPr>
            <a:xfrm>
              <a:off x="8747829" y="5793939"/>
              <a:ext cx="389226" cy="389226"/>
            </a:xfrm>
            <a:prstGeom prst="flowChartConnector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3" name="Flowchart: Connector 152">
              <a:extLst>
                <a:ext uri="{FF2B5EF4-FFF2-40B4-BE49-F238E27FC236}">
                  <a16:creationId xmlns:a16="http://schemas.microsoft.com/office/drawing/2014/main" id="{1DACA888-C0D4-4545-BEAF-7D4DBD2401F8}"/>
                </a:ext>
              </a:extLst>
            </p:cNvPr>
            <p:cNvSpPr/>
            <p:nvPr/>
          </p:nvSpPr>
          <p:spPr>
            <a:xfrm>
              <a:off x="5135272" y="32198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4" name="Flowchart: Connector 153">
              <a:extLst>
                <a:ext uri="{FF2B5EF4-FFF2-40B4-BE49-F238E27FC236}">
                  <a16:creationId xmlns:a16="http://schemas.microsoft.com/office/drawing/2014/main" id="{4E21777B-E38D-4957-BF5E-F422032A3875}"/>
                </a:ext>
              </a:extLst>
            </p:cNvPr>
            <p:cNvSpPr/>
            <p:nvPr/>
          </p:nvSpPr>
          <p:spPr>
            <a:xfrm>
              <a:off x="2822305" y="2479330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B8042CBF-7CA4-4E67-A293-EDCD82065B22}"/>
                </a:ext>
              </a:extLst>
            </p:cNvPr>
            <p:cNvSpPr txBox="1"/>
            <p:nvPr/>
          </p:nvSpPr>
          <p:spPr>
            <a:xfrm>
              <a:off x="5127191" y="2025216"/>
              <a:ext cx="1632093" cy="6026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4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ห้องครัว</a:t>
              </a:r>
              <a:endPara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C544BA4A-19E9-40DF-A5A1-60E568482FC0}"/>
                </a:ext>
              </a:extLst>
            </p:cNvPr>
            <p:cNvSpPr/>
            <p:nvPr/>
          </p:nvSpPr>
          <p:spPr>
            <a:xfrm>
              <a:off x="3554498" y="4534499"/>
              <a:ext cx="405197" cy="430605"/>
            </a:xfrm>
            <a:prstGeom prst="rect">
              <a:avLst/>
            </a:prstGeom>
            <a:solidFill>
              <a:srgbClr val="E76F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4176BFAE-322A-4FA0-906A-6B616DA04B51}"/>
                </a:ext>
              </a:extLst>
            </p:cNvPr>
            <p:cNvSpPr txBox="1"/>
            <p:nvPr/>
          </p:nvSpPr>
          <p:spPr>
            <a:xfrm>
              <a:off x="3354762" y="5089296"/>
              <a:ext cx="10779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QR order</a:t>
              </a: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3040C023-D3F7-44AD-8F62-0DC3193EF10D}"/>
                </a:ext>
              </a:extLst>
            </p:cNvPr>
            <p:cNvSpPr txBox="1"/>
            <p:nvPr/>
          </p:nvSpPr>
          <p:spPr>
            <a:xfrm>
              <a:off x="3184002" y="3639196"/>
              <a:ext cx="12677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556C3A4A-ACA2-4A0A-947D-157D1C2F85D2}"/>
                </a:ext>
              </a:extLst>
            </p:cNvPr>
            <p:cNvSpPr txBox="1"/>
            <p:nvPr/>
          </p:nvSpPr>
          <p:spPr>
            <a:xfrm>
              <a:off x="2802776" y="1845837"/>
              <a:ext cx="8298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คอมครัว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7F77B94E-76A7-49AA-A9DC-B7F8D9F628A2}"/>
                </a:ext>
              </a:extLst>
            </p:cNvPr>
            <p:cNvSpPr txBox="1"/>
            <p:nvPr/>
          </p:nvSpPr>
          <p:spPr>
            <a:xfrm>
              <a:off x="5328975" y="5119149"/>
              <a:ext cx="13864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โต๊ะลูกค้า</a:t>
              </a:r>
              <a:endParaRPr lang="en-US" sz="32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83C8DF73-527B-4300-A12D-0F2E266DDB54}"/>
                </a:ext>
              </a:extLst>
            </p:cNvPr>
            <p:cNvSpPr txBox="1"/>
            <p:nvPr/>
          </p:nvSpPr>
          <p:spPr>
            <a:xfrm>
              <a:off x="4980397" y="3618817"/>
              <a:ext cx="12173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โต๊ะแคชเชียร์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88767B84-D378-48C4-A4A2-180CE7395C0C}"/>
                </a:ext>
              </a:extLst>
            </p:cNvPr>
            <p:cNvSpPr txBox="1"/>
            <p:nvPr/>
          </p:nvSpPr>
          <p:spPr>
            <a:xfrm>
              <a:off x="3650367" y="2278888"/>
              <a:ext cx="7047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โต๊ะครัว</a:t>
              </a:r>
              <a:endPara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AF035A2-D8FA-4C1D-999B-D14AF9542DC8}"/>
                </a:ext>
              </a:extLst>
            </p:cNvPr>
            <p:cNvSpPr txBox="1"/>
            <p:nvPr/>
          </p:nvSpPr>
          <p:spPr>
            <a:xfrm>
              <a:off x="5459065" y="3154270"/>
              <a:ext cx="17835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พนักงานแคชเชียร์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D781931-68DB-438B-8B2B-E16498B6D2AF}"/>
                </a:ext>
              </a:extLst>
            </p:cNvPr>
            <p:cNvSpPr txBox="1"/>
            <p:nvPr/>
          </p:nvSpPr>
          <p:spPr>
            <a:xfrm>
              <a:off x="2223887" y="2844679"/>
              <a:ext cx="1334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พนักงานเสิร์ฟ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95" name="Flowchart: Connector 194">
              <a:extLst>
                <a:ext uri="{FF2B5EF4-FFF2-40B4-BE49-F238E27FC236}">
                  <a16:creationId xmlns:a16="http://schemas.microsoft.com/office/drawing/2014/main" id="{B3D98E8F-53FF-4C8C-840B-051CE7E1C751}"/>
                </a:ext>
              </a:extLst>
            </p:cNvPr>
            <p:cNvSpPr/>
            <p:nvPr/>
          </p:nvSpPr>
          <p:spPr>
            <a:xfrm>
              <a:off x="2375642" y="2479331"/>
              <a:ext cx="234007" cy="23400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B71C1B38-A6A6-45B5-BAB5-118B2FDA74B2}"/>
                </a:ext>
              </a:extLst>
            </p:cNvPr>
            <p:cNvSpPr txBox="1"/>
            <p:nvPr/>
          </p:nvSpPr>
          <p:spPr>
            <a:xfrm>
              <a:off x="2672143" y="5003875"/>
              <a:ext cx="6572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ลูกค้า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D4BB867-61E0-4648-91AE-210FCD957D39}"/>
                </a:ext>
              </a:extLst>
            </p:cNvPr>
            <p:cNvSpPr/>
            <p:nvPr/>
          </p:nvSpPr>
          <p:spPr>
            <a:xfrm>
              <a:off x="9337327" y="2245947"/>
              <a:ext cx="324602" cy="137287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AE034C40-9F07-4844-A52B-5A1A443A2731}"/>
                </a:ext>
              </a:extLst>
            </p:cNvPr>
            <p:cNvSpPr txBox="1"/>
            <p:nvPr/>
          </p:nvSpPr>
          <p:spPr>
            <a:xfrm>
              <a:off x="8121679" y="2720325"/>
              <a:ext cx="1209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dirty="0">
                  <a:solidFill>
                    <a:schemeClr val="bg1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ประตูเข้า-ออก</a:t>
              </a:r>
              <a:endParaRPr lang="en-US" sz="20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746CA838-FB0A-498A-BC26-A6156C566002}"/>
              </a:ext>
            </a:extLst>
          </p:cNvPr>
          <p:cNvSpPr/>
          <p:nvPr/>
        </p:nvSpPr>
        <p:spPr>
          <a:xfrm>
            <a:off x="11514743" y="452997"/>
            <a:ext cx="713362" cy="590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387507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4632</TotalTime>
  <Words>1312</Words>
  <Application>Microsoft Office PowerPoint</Application>
  <PresentationFormat>Widescreen</PresentationFormat>
  <Paragraphs>328</Paragraphs>
  <Slides>33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TH Sarabun New</vt:lpstr>
      <vt:lpstr>Calibri Light</vt:lpstr>
      <vt:lpstr>Calibri</vt:lpstr>
      <vt:lpstr>Gabriola</vt:lpstr>
      <vt:lpstr>Arial</vt:lpstr>
      <vt:lpstr>Office Theme</vt:lpstr>
      <vt:lpstr>PowerPoint Presentation</vt:lpstr>
      <vt:lpstr>PowerPoint Presentation</vt:lpstr>
      <vt:lpstr>แผนผังร้านค้า</vt:lpstr>
      <vt:lpstr>แผนผังโครงงาน</vt:lpstr>
      <vt:lpstr>PowerPoint Presentation</vt:lpstr>
      <vt:lpstr>PowerPoint Presentation</vt:lpstr>
      <vt:lpstr>แผนผังโครงงาน</vt:lpstr>
      <vt:lpstr>PowerPoint Presentation</vt:lpstr>
      <vt:lpstr>แผนผังร้านค้า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Teerapon Wainiyee</dc:creator>
  <cp:lastModifiedBy>TEERAPON WAINIYEE</cp:lastModifiedBy>
  <cp:revision>626</cp:revision>
  <dcterms:created xsi:type="dcterms:W3CDTF">2019-03-15T13:29:07Z</dcterms:created>
  <dcterms:modified xsi:type="dcterms:W3CDTF">2019-07-07T13:04:11Z</dcterms:modified>
</cp:coreProperties>
</file>